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47" r:id="rId3"/>
    <p:sldId id="291" r:id="rId4"/>
    <p:sldId id="310" r:id="rId5"/>
    <p:sldId id="295" r:id="rId6"/>
    <p:sldId id="312" r:id="rId7"/>
    <p:sldId id="311" r:id="rId8"/>
    <p:sldId id="309" r:id="rId9"/>
    <p:sldId id="313" r:id="rId10"/>
    <p:sldId id="314" r:id="rId11"/>
    <p:sldId id="315" r:id="rId12"/>
    <p:sldId id="316" r:id="rId13"/>
    <p:sldId id="317" r:id="rId14"/>
    <p:sldId id="320" r:id="rId15"/>
    <p:sldId id="321" r:id="rId16"/>
    <p:sldId id="322" r:id="rId17"/>
    <p:sldId id="323" r:id="rId18"/>
    <p:sldId id="324" r:id="rId19"/>
    <p:sldId id="318" r:id="rId20"/>
    <p:sldId id="319" r:id="rId21"/>
    <p:sldId id="325" r:id="rId22"/>
    <p:sldId id="293" r:id="rId23"/>
    <p:sldId id="296" r:id="rId24"/>
    <p:sldId id="297" r:id="rId25"/>
    <p:sldId id="298" r:id="rId26"/>
    <p:sldId id="300" r:id="rId27"/>
    <p:sldId id="301" r:id="rId28"/>
    <p:sldId id="299" r:id="rId29"/>
    <p:sldId id="302" r:id="rId30"/>
    <p:sldId id="303" r:id="rId31"/>
    <p:sldId id="304" r:id="rId32"/>
    <p:sldId id="305" r:id="rId33"/>
    <p:sldId id="294" r:id="rId34"/>
    <p:sldId id="307" r:id="rId35"/>
    <p:sldId id="308" r:id="rId36"/>
    <p:sldId id="326" r:id="rId37"/>
    <p:sldId id="306" r:id="rId38"/>
    <p:sldId id="328" r:id="rId39"/>
    <p:sldId id="329" r:id="rId40"/>
    <p:sldId id="331" r:id="rId41"/>
    <p:sldId id="330" r:id="rId42"/>
    <p:sldId id="332" r:id="rId43"/>
    <p:sldId id="334" r:id="rId44"/>
    <p:sldId id="335" r:id="rId45"/>
    <p:sldId id="333" r:id="rId46"/>
    <p:sldId id="336" r:id="rId47"/>
    <p:sldId id="339" r:id="rId48"/>
    <p:sldId id="340" r:id="rId49"/>
    <p:sldId id="341" r:id="rId50"/>
    <p:sldId id="342" r:id="rId51"/>
    <p:sldId id="343" r:id="rId52"/>
    <p:sldId id="344" r:id="rId53"/>
    <p:sldId id="345" r:id="rId54"/>
    <p:sldId id="346" r:id="rId55"/>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21" autoAdjust="0"/>
    <p:restoredTop sz="94660" autoAdjust="0"/>
  </p:normalViewPr>
  <p:slideViewPr>
    <p:cSldViewPr snapToGrid="0">
      <p:cViewPr>
        <p:scale>
          <a:sx n="80" d="100"/>
          <a:sy n="80" d="100"/>
        </p:scale>
        <p:origin x="-1368"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2.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D2D65-5CC8-474B-ADF6-141636A9B66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C3EF31B4-79C9-4681-B526-E91357CBED7C}">
      <dgm:prSet phldrT="[文本]" custT="1"/>
      <dgm:spPr/>
      <dgm:t>
        <a:bodyPr/>
        <a:lstStyle/>
        <a:p>
          <a:r>
            <a:rPr lang="zh-CN" altLang="en-US" sz="2000" b="1" dirty="0" smtClean="0"/>
            <a:t>食品营养概述</a:t>
          </a:r>
          <a:endParaRPr lang="zh-CN" altLang="en-US" sz="2000" b="1" dirty="0"/>
        </a:p>
      </dgm:t>
    </dgm:pt>
    <dgm:pt modelId="{88EAC626-E319-4757-B585-DCB20F6B5D74}" type="parTrans" cxnId="{8F46FF0A-5F54-4A10-93CD-AC1D4098D257}">
      <dgm:prSet/>
      <dgm:spPr/>
      <dgm:t>
        <a:bodyPr/>
        <a:lstStyle/>
        <a:p>
          <a:endParaRPr lang="zh-CN" altLang="en-US" sz="2000" b="1"/>
        </a:p>
      </dgm:t>
    </dgm:pt>
    <dgm:pt modelId="{0604E63A-99A5-4AB5-B656-9A71B6B9058C}" type="sibTrans" cxnId="{8F46FF0A-5F54-4A10-93CD-AC1D4098D257}">
      <dgm:prSet/>
      <dgm:spPr/>
      <dgm:t>
        <a:bodyPr/>
        <a:lstStyle/>
        <a:p>
          <a:endParaRPr lang="zh-CN" altLang="en-US" sz="2000" b="1"/>
        </a:p>
      </dgm:t>
    </dgm:pt>
    <dgm:pt modelId="{123D6271-8836-4BFA-A18B-6FDAAB29DE1B}">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000" b="1" dirty="0" smtClean="0"/>
            <a:t>食品安全概述</a:t>
          </a:r>
        </a:p>
      </dgm:t>
    </dgm:pt>
    <dgm:pt modelId="{FFF92479-AFB1-44CF-BC66-B0C4B078E024}" type="parTrans" cxnId="{FB8F6ACF-0E02-4980-A089-218920AF1036}">
      <dgm:prSet/>
      <dgm:spPr/>
      <dgm:t>
        <a:bodyPr/>
        <a:lstStyle/>
        <a:p>
          <a:endParaRPr lang="zh-CN" altLang="en-US" sz="2000" b="1"/>
        </a:p>
      </dgm:t>
    </dgm:pt>
    <dgm:pt modelId="{3AD51AFE-0E6D-4520-B3E7-81E724D989E1}" type="sibTrans" cxnId="{FB8F6ACF-0E02-4980-A089-218920AF1036}">
      <dgm:prSet/>
      <dgm:spPr/>
      <dgm:t>
        <a:bodyPr/>
        <a:lstStyle/>
        <a:p>
          <a:endParaRPr lang="zh-CN" altLang="en-US" sz="2000" b="1"/>
        </a:p>
      </dgm:t>
    </dgm:pt>
    <dgm:pt modelId="{6B9D9F1A-F6D9-4D49-9ECD-B2705A6D258E}">
      <dgm:prSet phldrT="[文本]" custT="1"/>
      <dgm:spPr/>
      <dgm:t>
        <a:bodyPr/>
        <a:lstStyle/>
        <a:p>
          <a:r>
            <a:rPr lang="zh-CN" altLang="en-US" sz="2000" b="1" dirty="0" smtClean="0"/>
            <a:t>食品加工与检测验证</a:t>
          </a:r>
          <a:endParaRPr lang="zh-CN" altLang="en-US" sz="2000" b="1" dirty="0"/>
        </a:p>
      </dgm:t>
    </dgm:pt>
    <dgm:pt modelId="{1BD6B402-A85F-4DEB-AC78-257A61499ED6}" type="parTrans" cxnId="{0A29E77D-6F3F-4FCB-9B00-136E13D02CC9}">
      <dgm:prSet/>
      <dgm:spPr/>
      <dgm:t>
        <a:bodyPr/>
        <a:lstStyle/>
        <a:p>
          <a:endParaRPr lang="zh-CN" altLang="en-US" sz="2000" b="1"/>
        </a:p>
      </dgm:t>
    </dgm:pt>
    <dgm:pt modelId="{3BC83A68-A41F-494C-845B-7F7191CDAB55}" type="sibTrans" cxnId="{0A29E77D-6F3F-4FCB-9B00-136E13D02CC9}">
      <dgm:prSet/>
      <dgm:spPr/>
      <dgm:t>
        <a:bodyPr/>
        <a:lstStyle/>
        <a:p>
          <a:endParaRPr lang="zh-CN" altLang="en-US" sz="2000" b="1"/>
        </a:p>
      </dgm:t>
    </dgm:pt>
    <dgm:pt modelId="{A49C648E-A0A0-4477-B1E4-8F2A3B14687A}" type="pres">
      <dgm:prSet presAssocID="{9FBD2D65-5CC8-474B-ADF6-141636A9B664}" presName="linear" presStyleCnt="0">
        <dgm:presLayoutVars>
          <dgm:dir/>
          <dgm:animLvl val="lvl"/>
          <dgm:resizeHandles val="exact"/>
        </dgm:presLayoutVars>
      </dgm:prSet>
      <dgm:spPr/>
      <dgm:t>
        <a:bodyPr/>
        <a:lstStyle/>
        <a:p>
          <a:endParaRPr lang="zh-CN" altLang="en-US"/>
        </a:p>
      </dgm:t>
    </dgm:pt>
    <dgm:pt modelId="{D3720C04-6F96-4A92-9B82-28261FF8AC2A}" type="pres">
      <dgm:prSet presAssocID="{C3EF31B4-79C9-4681-B526-E91357CBED7C}" presName="parentLin" presStyleCnt="0"/>
      <dgm:spPr/>
    </dgm:pt>
    <dgm:pt modelId="{1600A0AE-F9C9-4646-8AB8-0123B27F7C8D}" type="pres">
      <dgm:prSet presAssocID="{C3EF31B4-79C9-4681-B526-E91357CBED7C}" presName="parentLeftMargin" presStyleLbl="node1" presStyleIdx="0" presStyleCnt="3"/>
      <dgm:spPr/>
      <dgm:t>
        <a:bodyPr/>
        <a:lstStyle/>
        <a:p>
          <a:endParaRPr lang="zh-CN" altLang="en-US"/>
        </a:p>
      </dgm:t>
    </dgm:pt>
    <dgm:pt modelId="{063FF95C-BA73-4E60-8C4A-EEF09AB8A7E0}" type="pres">
      <dgm:prSet presAssocID="{C3EF31B4-79C9-4681-B526-E91357CBED7C}" presName="parentText" presStyleLbl="node1" presStyleIdx="0" presStyleCnt="3">
        <dgm:presLayoutVars>
          <dgm:chMax val="0"/>
          <dgm:bulletEnabled val="1"/>
        </dgm:presLayoutVars>
      </dgm:prSet>
      <dgm:spPr/>
      <dgm:t>
        <a:bodyPr/>
        <a:lstStyle/>
        <a:p>
          <a:endParaRPr lang="zh-CN" altLang="en-US"/>
        </a:p>
      </dgm:t>
    </dgm:pt>
    <dgm:pt modelId="{1C2453C8-E115-424A-8042-BAA749E57891}" type="pres">
      <dgm:prSet presAssocID="{C3EF31B4-79C9-4681-B526-E91357CBED7C}" presName="negativeSpace" presStyleCnt="0"/>
      <dgm:spPr/>
    </dgm:pt>
    <dgm:pt modelId="{FB583FEA-7E26-4743-A1D4-0D5C5DEA248B}" type="pres">
      <dgm:prSet presAssocID="{C3EF31B4-79C9-4681-B526-E91357CBED7C}" presName="childText" presStyleLbl="conFgAcc1" presStyleIdx="0" presStyleCnt="3">
        <dgm:presLayoutVars>
          <dgm:bulletEnabled val="1"/>
        </dgm:presLayoutVars>
      </dgm:prSet>
      <dgm:spPr/>
    </dgm:pt>
    <dgm:pt modelId="{37266CE0-D241-4738-B53B-38CCD2566627}" type="pres">
      <dgm:prSet presAssocID="{0604E63A-99A5-4AB5-B656-9A71B6B9058C}" presName="spaceBetweenRectangles" presStyleCnt="0"/>
      <dgm:spPr/>
    </dgm:pt>
    <dgm:pt modelId="{BE702B73-C4BB-4D50-AB95-B67E3A300783}" type="pres">
      <dgm:prSet presAssocID="{123D6271-8836-4BFA-A18B-6FDAAB29DE1B}" presName="parentLin" presStyleCnt="0"/>
      <dgm:spPr/>
    </dgm:pt>
    <dgm:pt modelId="{A196D69E-1E53-4074-8236-D7B8F107130A}" type="pres">
      <dgm:prSet presAssocID="{123D6271-8836-4BFA-A18B-6FDAAB29DE1B}" presName="parentLeftMargin" presStyleLbl="node1" presStyleIdx="0" presStyleCnt="3"/>
      <dgm:spPr/>
      <dgm:t>
        <a:bodyPr/>
        <a:lstStyle/>
        <a:p>
          <a:endParaRPr lang="zh-CN" altLang="en-US"/>
        </a:p>
      </dgm:t>
    </dgm:pt>
    <dgm:pt modelId="{695AA061-4B3D-4004-8085-764F8922FD9E}" type="pres">
      <dgm:prSet presAssocID="{123D6271-8836-4BFA-A18B-6FDAAB29DE1B}" presName="parentText" presStyleLbl="node1" presStyleIdx="1" presStyleCnt="3">
        <dgm:presLayoutVars>
          <dgm:chMax val="0"/>
          <dgm:bulletEnabled val="1"/>
        </dgm:presLayoutVars>
      </dgm:prSet>
      <dgm:spPr/>
      <dgm:t>
        <a:bodyPr/>
        <a:lstStyle/>
        <a:p>
          <a:endParaRPr lang="zh-CN" altLang="en-US"/>
        </a:p>
      </dgm:t>
    </dgm:pt>
    <dgm:pt modelId="{1A48C4A7-5195-4B24-ACB0-81A354BB3E2A}" type="pres">
      <dgm:prSet presAssocID="{123D6271-8836-4BFA-A18B-6FDAAB29DE1B}" presName="negativeSpace" presStyleCnt="0"/>
      <dgm:spPr/>
    </dgm:pt>
    <dgm:pt modelId="{33E09908-50F0-4303-B591-5420114F9525}" type="pres">
      <dgm:prSet presAssocID="{123D6271-8836-4BFA-A18B-6FDAAB29DE1B}" presName="childText" presStyleLbl="conFgAcc1" presStyleIdx="1" presStyleCnt="3">
        <dgm:presLayoutVars>
          <dgm:bulletEnabled val="1"/>
        </dgm:presLayoutVars>
      </dgm:prSet>
      <dgm:spPr/>
    </dgm:pt>
    <dgm:pt modelId="{F7B3C6F2-98A4-4A1C-B835-795305E9BFAC}" type="pres">
      <dgm:prSet presAssocID="{3AD51AFE-0E6D-4520-B3E7-81E724D989E1}" presName="spaceBetweenRectangles" presStyleCnt="0"/>
      <dgm:spPr/>
    </dgm:pt>
    <dgm:pt modelId="{749CBCA2-E4E9-4B6E-A67A-E62DF13CA3E2}" type="pres">
      <dgm:prSet presAssocID="{6B9D9F1A-F6D9-4D49-9ECD-B2705A6D258E}" presName="parentLin" presStyleCnt="0"/>
      <dgm:spPr/>
    </dgm:pt>
    <dgm:pt modelId="{9209A45C-9CD6-4368-9AF6-57E92DB304C0}" type="pres">
      <dgm:prSet presAssocID="{6B9D9F1A-F6D9-4D49-9ECD-B2705A6D258E}" presName="parentLeftMargin" presStyleLbl="node1" presStyleIdx="1" presStyleCnt="3"/>
      <dgm:spPr/>
      <dgm:t>
        <a:bodyPr/>
        <a:lstStyle/>
        <a:p>
          <a:endParaRPr lang="zh-CN" altLang="en-US"/>
        </a:p>
      </dgm:t>
    </dgm:pt>
    <dgm:pt modelId="{E857EFC8-B4E0-49F4-AE29-B62AE281865C}" type="pres">
      <dgm:prSet presAssocID="{6B9D9F1A-F6D9-4D49-9ECD-B2705A6D258E}" presName="parentText" presStyleLbl="node1" presStyleIdx="2" presStyleCnt="3">
        <dgm:presLayoutVars>
          <dgm:chMax val="0"/>
          <dgm:bulletEnabled val="1"/>
        </dgm:presLayoutVars>
      </dgm:prSet>
      <dgm:spPr/>
      <dgm:t>
        <a:bodyPr/>
        <a:lstStyle/>
        <a:p>
          <a:endParaRPr lang="zh-CN" altLang="en-US"/>
        </a:p>
      </dgm:t>
    </dgm:pt>
    <dgm:pt modelId="{0D0BE805-842B-4347-BA76-1A272F2B6FCD}" type="pres">
      <dgm:prSet presAssocID="{6B9D9F1A-F6D9-4D49-9ECD-B2705A6D258E}" presName="negativeSpace" presStyleCnt="0"/>
      <dgm:spPr/>
    </dgm:pt>
    <dgm:pt modelId="{56EA344F-95A6-4D4D-B3A2-4AC817C7521F}" type="pres">
      <dgm:prSet presAssocID="{6B9D9F1A-F6D9-4D49-9ECD-B2705A6D258E}" presName="childText" presStyleLbl="conFgAcc1" presStyleIdx="2" presStyleCnt="3">
        <dgm:presLayoutVars>
          <dgm:bulletEnabled val="1"/>
        </dgm:presLayoutVars>
      </dgm:prSet>
      <dgm:spPr/>
    </dgm:pt>
  </dgm:ptLst>
  <dgm:cxnLst>
    <dgm:cxn modelId="{C1CB7F0B-FA72-4F66-B1A2-061F2193142D}" type="presOf" srcId="{C3EF31B4-79C9-4681-B526-E91357CBED7C}" destId="{063FF95C-BA73-4E60-8C4A-EEF09AB8A7E0}" srcOrd="1" destOrd="0" presId="urn:microsoft.com/office/officeart/2005/8/layout/list1"/>
    <dgm:cxn modelId="{EDED89C0-821A-4EC0-991C-AEFF7D5C1F61}" type="presOf" srcId="{6B9D9F1A-F6D9-4D49-9ECD-B2705A6D258E}" destId="{9209A45C-9CD6-4368-9AF6-57E92DB304C0}" srcOrd="0" destOrd="0" presId="urn:microsoft.com/office/officeart/2005/8/layout/list1"/>
    <dgm:cxn modelId="{DFAB6BC6-6FAC-4FE2-B5AE-C38F34D170CF}" type="presOf" srcId="{9FBD2D65-5CC8-474B-ADF6-141636A9B664}" destId="{A49C648E-A0A0-4477-B1E4-8F2A3B14687A}" srcOrd="0" destOrd="0" presId="urn:microsoft.com/office/officeart/2005/8/layout/list1"/>
    <dgm:cxn modelId="{0A29E77D-6F3F-4FCB-9B00-136E13D02CC9}" srcId="{9FBD2D65-5CC8-474B-ADF6-141636A9B664}" destId="{6B9D9F1A-F6D9-4D49-9ECD-B2705A6D258E}" srcOrd="2" destOrd="0" parTransId="{1BD6B402-A85F-4DEB-AC78-257A61499ED6}" sibTransId="{3BC83A68-A41F-494C-845B-7F7191CDAB55}"/>
    <dgm:cxn modelId="{FB8F6ACF-0E02-4980-A089-218920AF1036}" srcId="{9FBD2D65-5CC8-474B-ADF6-141636A9B664}" destId="{123D6271-8836-4BFA-A18B-6FDAAB29DE1B}" srcOrd="1" destOrd="0" parTransId="{FFF92479-AFB1-44CF-BC66-B0C4B078E024}" sibTransId="{3AD51AFE-0E6D-4520-B3E7-81E724D989E1}"/>
    <dgm:cxn modelId="{D1EC096D-1713-4C7D-9BD4-52397ABB5CD8}" type="presOf" srcId="{123D6271-8836-4BFA-A18B-6FDAAB29DE1B}" destId="{695AA061-4B3D-4004-8085-764F8922FD9E}" srcOrd="1" destOrd="0" presId="urn:microsoft.com/office/officeart/2005/8/layout/list1"/>
    <dgm:cxn modelId="{F8D724B4-A0DA-4895-AE41-E57A126EF1C1}" type="presOf" srcId="{C3EF31B4-79C9-4681-B526-E91357CBED7C}" destId="{1600A0AE-F9C9-4646-8AB8-0123B27F7C8D}" srcOrd="0" destOrd="0" presId="urn:microsoft.com/office/officeart/2005/8/layout/list1"/>
    <dgm:cxn modelId="{7860EB6F-E57A-4E2B-9D2C-C8BA67A5EAC8}" type="presOf" srcId="{123D6271-8836-4BFA-A18B-6FDAAB29DE1B}" destId="{A196D69E-1E53-4074-8236-D7B8F107130A}" srcOrd="0" destOrd="0" presId="urn:microsoft.com/office/officeart/2005/8/layout/list1"/>
    <dgm:cxn modelId="{F016C1D9-357F-4AE1-9D84-197B4E357E16}" type="presOf" srcId="{6B9D9F1A-F6D9-4D49-9ECD-B2705A6D258E}" destId="{E857EFC8-B4E0-49F4-AE29-B62AE281865C}" srcOrd="1" destOrd="0" presId="urn:microsoft.com/office/officeart/2005/8/layout/list1"/>
    <dgm:cxn modelId="{8F46FF0A-5F54-4A10-93CD-AC1D4098D257}" srcId="{9FBD2D65-5CC8-474B-ADF6-141636A9B664}" destId="{C3EF31B4-79C9-4681-B526-E91357CBED7C}" srcOrd="0" destOrd="0" parTransId="{88EAC626-E319-4757-B585-DCB20F6B5D74}" sibTransId="{0604E63A-99A5-4AB5-B656-9A71B6B9058C}"/>
    <dgm:cxn modelId="{7162686B-4A99-4BAA-9A99-5ECAADB2F8EC}" type="presParOf" srcId="{A49C648E-A0A0-4477-B1E4-8F2A3B14687A}" destId="{D3720C04-6F96-4A92-9B82-28261FF8AC2A}" srcOrd="0" destOrd="0" presId="urn:microsoft.com/office/officeart/2005/8/layout/list1"/>
    <dgm:cxn modelId="{BDC92E5A-08EC-4943-9DA5-A093A07B789E}" type="presParOf" srcId="{D3720C04-6F96-4A92-9B82-28261FF8AC2A}" destId="{1600A0AE-F9C9-4646-8AB8-0123B27F7C8D}" srcOrd="0" destOrd="0" presId="urn:microsoft.com/office/officeart/2005/8/layout/list1"/>
    <dgm:cxn modelId="{B36F08E9-DA6E-4844-A574-46BF476D5E03}" type="presParOf" srcId="{D3720C04-6F96-4A92-9B82-28261FF8AC2A}" destId="{063FF95C-BA73-4E60-8C4A-EEF09AB8A7E0}" srcOrd="1" destOrd="0" presId="urn:microsoft.com/office/officeart/2005/8/layout/list1"/>
    <dgm:cxn modelId="{682E3FEE-2D00-4BD8-940C-15E211BB6D04}" type="presParOf" srcId="{A49C648E-A0A0-4477-B1E4-8F2A3B14687A}" destId="{1C2453C8-E115-424A-8042-BAA749E57891}" srcOrd="1" destOrd="0" presId="urn:microsoft.com/office/officeart/2005/8/layout/list1"/>
    <dgm:cxn modelId="{C34C0DE7-CE2C-4B40-A196-4BFF1A687097}" type="presParOf" srcId="{A49C648E-A0A0-4477-B1E4-8F2A3B14687A}" destId="{FB583FEA-7E26-4743-A1D4-0D5C5DEA248B}" srcOrd="2" destOrd="0" presId="urn:microsoft.com/office/officeart/2005/8/layout/list1"/>
    <dgm:cxn modelId="{060DEAA4-A8AD-457D-8183-C1522F7DD5C0}" type="presParOf" srcId="{A49C648E-A0A0-4477-B1E4-8F2A3B14687A}" destId="{37266CE0-D241-4738-B53B-38CCD2566627}" srcOrd="3" destOrd="0" presId="urn:microsoft.com/office/officeart/2005/8/layout/list1"/>
    <dgm:cxn modelId="{084213F1-9325-40DD-AAC2-9869D52F2F12}" type="presParOf" srcId="{A49C648E-A0A0-4477-B1E4-8F2A3B14687A}" destId="{BE702B73-C4BB-4D50-AB95-B67E3A300783}" srcOrd="4" destOrd="0" presId="urn:microsoft.com/office/officeart/2005/8/layout/list1"/>
    <dgm:cxn modelId="{92D8691F-C4A5-4B9A-8161-3ACF7F567772}" type="presParOf" srcId="{BE702B73-C4BB-4D50-AB95-B67E3A300783}" destId="{A196D69E-1E53-4074-8236-D7B8F107130A}" srcOrd="0" destOrd="0" presId="urn:microsoft.com/office/officeart/2005/8/layout/list1"/>
    <dgm:cxn modelId="{CAF0DCE5-F239-4B7D-9813-0CB4E518D4C9}" type="presParOf" srcId="{BE702B73-C4BB-4D50-AB95-B67E3A300783}" destId="{695AA061-4B3D-4004-8085-764F8922FD9E}" srcOrd="1" destOrd="0" presId="urn:microsoft.com/office/officeart/2005/8/layout/list1"/>
    <dgm:cxn modelId="{0613027B-9AA3-4F10-998A-C5F61C70A993}" type="presParOf" srcId="{A49C648E-A0A0-4477-B1E4-8F2A3B14687A}" destId="{1A48C4A7-5195-4B24-ACB0-81A354BB3E2A}" srcOrd="5" destOrd="0" presId="urn:microsoft.com/office/officeart/2005/8/layout/list1"/>
    <dgm:cxn modelId="{8284B073-E9AC-4369-8981-F514FECB995B}" type="presParOf" srcId="{A49C648E-A0A0-4477-B1E4-8F2A3B14687A}" destId="{33E09908-50F0-4303-B591-5420114F9525}" srcOrd="6" destOrd="0" presId="urn:microsoft.com/office/officeart/2005/8/layout/list1"/>
    <dgm:cxn modelId="{BE885BDB-C89B-4F39-ADD2-F56364E7D66E}" type="presParOf" srcId="{A49C648E-A0A0-4477-B1E4-8F2A3B14687A}" destId="{F7B3C6F2-98A4-4A1C-B835-795305E9BFAC}" srcOrd="7" destOrd="0" presId="urn:microsoft.com/office/officeart/2005/8/layout/list1"/>
    <dgm:cxn modelId="{DC87F131-C33A-41BC-8502-8BBA89A485E1}" type="presParOf" srcId="{A49C648E-A0A0-4477-B1E4-8F2A3B14687A}" destId="{749CBCA2-E4E9-4B6E-A67A-E62DF13CA3E2}" srcOrd="8" destOrd="0" presId="urn:microsoft.com/office/officeart/2005/8/layout/list1"/>
    <dgm:cxn modelId="{762F52BE-9FD3-4A05-9A29-CDB7935F2194}" type="presParOf" srcId="{749CBCA2-E4E9-4B6E-A67A-E62DF13CA3E2}" destId="{9209A45C-9CD6-4368-9AF6-57E92DB304C0}" srcOrd="0" destOrd="0" presId="urn:microsoft.com/office/officeart/2005/8/layout/list1"/>
    <dgm:cxn modelId="{CDEC3B30-46B4-495C-B869-7A7BC53A364B}" type="presParOf" srcId="{749CBCA2-E4E9-4B6E-A67A-E62DF13CA3E2}" destId="{E857EFC8-B4E0-49F4-AE29-B62AE281865C}" srcOrd="1" destOrd="0" presId="urn:microsoft.com/office/officeart/2005/8/layout/list1"/>
    <dgm:cxn modelId="{9B245C6E-68BF-437F-9E16-927A7A47B5E6}" type="presParOf" srcId="{A49C648E-A0A0-4477-B1E4-8F2A3B14687A}" destId="{0D0BE805-842B-4347-BA76-1A272F2B6FCD}" srcOrd="9" destOrd="0" presId="urn:microsoft.com/office/officeart/2005/8/layout/list1"/>
    <dgm:cxn modelId="{032809BA-85F7-4A89-B048-EC2E48228920}" type="presParOf" srcId="{A49C648E-A0A0-4477-B1E4-8F2A3B14687A}" destId="{56EA344F-95A6-4D4D-B3A2-4AC817C7521F}"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D6A1D5-A0B8-46D6-BB5A-CFCF61EE9D4E}"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zh-CN" altLang="en-US"/>
        </a:p>
      </dgm:t>
    </dgm:pt>
    <dgm:pt modelId="{360189F9-4262-4458-9F0F-10ABB95FBAA5}">
      <dgm:prSet phldrT="[文本]" custT="1"/>
      <dgm:spPr/>
      <dgm:t>
        <a:bodyPr/>
        <a:lstStyle/>
        <a:p>
          <a:r>
            <a:rPr lang="zh-CN" altLang="en-US" sz="1800" dirty="0" smtClean="0"/>
            <a:t>营养素各司其职，不能互相替代</a:t>
          </a:r>
          <a:endParaRPr lang="zh-CN" altLang="en-US" sz="1800" dirty="0"/>
        </a:p>
      </dgm:t>
    </dgm:pt>
    <dgm:pt modelId="{78E80007-36AE-4BD5-A062-297638A6E894}" type="parTrans" cxnId="{92EB4972-14B7-495B-90F7-2C1015658CC1}">
      <dgm:prSet/>
      <dgm:spPr/>
      <dgm:t>
        <a:bodyPr/>
        <a:lstStyle/>
        <a:p>
          <a:endParaRPr lang="zh-CN" altLang="en-US" sz="1800"/>
        </a:p>
      </dgm:t>
    </dgm:pt>
    <dgm:pt modelId="{FFE2CD91-C9DB-4258-9F1D-88156B7B35F6}" type="sibTrans" cxnId="{92EB4972-14B7-495B-90F7-2C1015658CC1}">
      <dgm:prSet/>
      <dgm:spPr/>
      <dgm:t>
        <a:bodyPr/>
        <a:lstStyle/>
        <a:p>
          <a:endParaRPr lang="zh-CN" altLang="en-US" sz="1800"/>
        </a:p>
      </dgm:t>
    </dgm:pt>
    <dgm:pt modelId="{4D351D39-E8AB-4C64-BC71-0C66764CDA62}">
      <dgm:prSet phldrT="[文本]" custT="1"/>
      <dgm:spPr/>
      <dgm:t>
        <a:bodyPr/>
        <a:lstStyle/>
        <a:p>
          <a:r>
            <a:rPr lang="zh-CN" altLang="en-US" sz="1800" dirty="0" smtClean="0"/>
            <a:t>营养素摄入量低，不能满足需求</a:t>
          </a:r>
          <a:endParaRPr lang="zh-CN" altLang="en-US" sz="1800" dirty="0"/>
        </a:p>
      </dgm:t>
    </dgm:pt>
    <dgm:pt modelId="{4A59A84A-6B5E-404A-A65F-B76806283CB1}" type="parTrans" cxnId="{1AB8F20C-0BD7-464E-96FE-1679321F0B50}">
      <dgm:prSet/>
      <dgm:spPr/>
      <dgm:t>
        <a:bodyPr/>
        <a:lstStyle/>
        <a:p>
          <a:endParaRPr lang="zh-CN" altLang="en-US" sz="1800"/>
        </a:p>
      </dgm:t>
    </dgm:pt>
    <dgm:pt modelId="{3BA8123A-E548-4A1E-9D39-719C1F15D083}" type="sibTrans" cxnId="{1AB8F20C-0BD7-464E-96FE-1679321F0B50}">
      <dgm:prSet/>
      <dgm:spPr/>
      <dgm:t>
        <a:bodyPr/>
        <a:lstStyle/>
        <a:p>
          <a:endParaRPr lang="zh-CN" altLang="en-US" sz="1800"/>
        </a:p>
      </dgm:t>
    </dgm:pt>
    <dgm:pt modelId="{5A72FBDF-48B5-443C-A313-BEFA5058D229}">
      <dgm:prSet phldrT="[文本]" custT="1"/>
      <dgm:spPr/>
      <dgm:t>
        <a:bodyPr/>
        <a:lstStyle/>
        <a:p>
          <a:r>
            <a:rPr lang="zh-CN" altLang="en-US" sz="1800" dirty="0" smtClean="0"/>
            <a:t>营养素摄入过量，中毒或慢性疾病</a:t>
          </a:r>
          <a:endParaRPr lang="zh-CN" altLang="en-US" sz="1800" dirty="0"/>
        </a:p>
      </dgm:t>
    </dgm:pt>
    <dgm:pt modelId="{772E0062-9605-48EF-940B-A3A1A39D3617}" type="parTrans" cxnId="{F3DC3675-BD22-4BB5-909D-5623D0B4924F}">
      <dgm:prSet/>
      <dgm:spPr/>
      <dgm:t>
        <a:bodyPr/>
        <a:lstStyle/>
        <a:p>
          <a:endParaRPr lang="zh-CN" altLang="en-US" sz="1800"/>
        </a:p>
      </dgm:t>
    </dgm:pt>
    <dgm:pt modelId="{0A3FA8C2-66C1-49DD-B8FD-98E2B6E98334}" type="sibTrans" cxnId="{F3DC3675-BD22-4BB5-909D-5623D0B4924F}">
      <dgm:prSet/>
      <dgm:spPr/>
      <dgm:t>
        <a:bodyPr/>
        <a:lstStyle/>
        <a:p>
          <a:endParaRPr lang="zh-CN" altLang="en-US" sz="1800"/>
        </a:p>
      </dgm:t>
    </dgm:pt>
    <dgm:pt modelId="{571BFC78-3C66-45CF-8A8D-DC7D5EACD9C9}" type="pres">
      <dgm:prSet presAssocID="{45D6A1D5-A0B8-46D6-BB5A-CFCF61EE9D4E}" presName="linear" presStyleCnt="0">
        <dgm:presLayoutVars>
          <dgm:dir/>
          <dgm:animLvl val="lvl"/>
          <dgm:resizeHandles val="exact"/>
        </dgm:presLayoutVars>
      </dgm:prSet>
      <dgm:spPr/>
      <dgm:t>
        <a:bodyPr/>
        <a:lstStyle/>
        <a:p>
          <a:endParaRPr lang="zh-CN" altLang="en-US"/>
        </a:p>
      </dgm:t>
    </dgm:pt>
    <dgm:pt modelId="{24A3F4F9-FB0D-4764-96D7-200221469DC8}" type="pres">
      <dgm:prSet presAssocID="{360189F9-4262-4458-9F0F-10ABB95FBAA5}" presName="parentLin" presStyleCnt="0"/>
      <dgm:spPr/>
    </dgm:pt>
    <dgm:pt modelId="{24B7A547-8E8C-4A79-A53D-7826FAB4843E}" type="pres">
      <dgm:prSet presAssocID="{360189F9-4262-4458-9F0F-10ABB95FBAA5}" presName="parentLeftMargin" presStyleLbl="node1" presStyleIdx="0" presStyleCnt="3"/>
      <dgm:spPr/>
      <dgm:t>
        <a:bodyPr/>
        <a:lstStyle/>
        <a:p>
          <a:endParaRPr lang="zh-CN" altLang="en-US"/>
        </a:p>
      </dgm:t>
    </dgm:pt>
    <dgm:pt modelId="{83E5C1A3-8A9D-4ABC-A8D6-A79765AF0EC3}" type="pres">
      <dgm:prSet presAssocID="{360189F9-4262-4458-9F0F-10ABB95FBAA5}" presName="parentText" presStyleLbl="node1" presStyleIdx="0" presStyleCnt="3">
        <dgm:presLayoutVars>
          <dgm:chMax val="0"/>
          <dgm:bulletEnabled val="1"/>
        </dgm:presLayoutVars>
      </dgm:prSet>
      <dgm:spPr/>
      <dgm:t>
        <a:bodyPr/>
        <a:lstStyle/>
        <a:p>
          <a:endParaRPr lang="zh-CN" altLang="en-US"/>
        </a:p>
      </dgm:t>
    </dgm:pt>
    <dgm:pt modelId="{AA3C86D6-94FD-4598-AB88-C2DA2AC2931C}" type="pres">
      <dgm:prSet presAssocID="{360189F9-4262-4458-9F0F-10ABB95FBAA5}" presName="negativeSpace" presStyleCnt="0"/>
      <dgm:spPr/>
    </dgm:pt>
    <dgm:pt modelId="{C448A603-CCBF-447C-91F1-1B3044ED8146}" type="pres">
      <dgm:prSet presAssocID="{360189F9-4262-4458-9F0F-10ABB95FBAA5}" presName="childText" presStyleLbl="conFgAcc1" presStyleIdx="0" presStyleCnt="3" custScaleX="87140">
        <dgm:presLayoutVars>
          <dgm:bulletEnabled val="1"/>
        </dgm:presLayoutVars>
      </dgm:prSet>
      <dgm:spPr/>
    </dgm:pt>
    <dgm:pt modelId="{90FAC8FA-0E97-4FB0-A3D8-753AE8E44F93}" type="pres">
      <dgm:prSet presAssocID="{FFE2CD91-C9DB-4258-9F1D-88156B7B35F6}" presName="spaceBetweenRectangles" presStyleCnt="0"/>
      <dgm:spPr/>
    </dgm:pt>
    <dgm:pt modelId="{EEAA20A9-9B34-4419-92C9-472B8D5A5C7A}" type="pres">
      <dgm:prSet presAssocID="{4D351D39-E8AB-4C64-BC71-0C66764CDA62}" presName="parentLin" presStyleCnt="0"/>
      <dgm:spPr/>
    </dgm:pt>
    <dgm:pt modelId="{8D4D23AB-C0CA-4BE2-8A4C-CB9E67DF2052}" type="pres">
      <dgm:prSet presAssocID="{4D351D39-E8AB-4C64-BC71-0C66764CDA62}" presName="parentLeftMargin" presStyleLbl="node1" presStyleIdx="0" presStyleCnt="3"/>
      <dgm:spPr/>
      <dgm:t>
        <a:bodyPr/>
        <a:lstStyle/>
        <a:p>
          <a:endParaRPr lang="zh-CN" altLang="en-US"/>
        </a:p>
      </dgm:t>
    </dgm:pt>
    <dgm:pt modelId="{74BDE744-149D-4B54-8DC8-7BE79C0C16AE}" type="pres">
      <dgm:prSet presAssocID="{4D351D39-E8AB-4C64-BC71-0C66764CDA62}" presName="parentText" presStyleLbl="node1" presStyleIdx="1" presStyleCnt="3">
        <dgm:presLayoutVars>
          <dgm:chMax val="0"/>
          <dgm:bulletEnabled val="1"/>
        </dgm:presLayoutVars>
      </dgm:prSet>
      <dgm:spPr/>
      <dgm:t>
        <a:bodyPr/>
        <a:lstStyle/>
        <a:p>
          <a:endParaRPr lang="zh-CN" altLang="en-US"/>
        </a:p>
      </dgm:t>
    </dgm:pt>
    <dgm:pt modelId="{2F17EC88-053B-4C8A-96C6-1A03F0A29621}" type="pres">
      <dgm:prSet presAssocID="{4D351D39-E8AB-4C64-BC71-0C66764CDA62}" presName="negativeSpace" presStyleCnt="0"/>
      <dgm:spPr/>
    </dgm:pt>
    <dgm:pt modelId="{BD1DE791-32B5-4F9B-B111-0EAF184A7B2F}" type="pres">
      <dgm:prSet presAssocID="{4D351D39-E8AB-4C64-BC71-0C66764CDA62}" presName="childText" presStyleLbl="conFgAcc1" presStyleIdx="1" presStyleCnt="3" custScaleX="87140">
        <dgm:presLayoutVars>
          <dgm:bulletEnabled val="1"/>
        </dgm:presLayoutVars>
      </dgm:prSet>
      <dgm:spPr/>
    </dgm:pt>
    <dgm:pt modelId="{3206941F-3E22-4E9A-88C1-4CBA1DFFCCA1}" type="pres">
      <dgm:prSet presAssocID="{3BA8123A-E548-4A1E-9D39-719C1F15D083}" presName="spaceBetweenRectangles" presStyleCnt="0"/>
      <dgm:spPr/>
    </dgm:pt>
    <dgm:pt modelId="{B95E13E2-DA35-4E04-AFD5-D6BEE8B1A34D}" type="pres">
      <dgm:prSet presAssocID="{5A72FBDF-48B5-443C-A313-BEFA5058D229}" presName="parentLin" presStyleCnt="0"/>
      <dgm:spPr/>
    </dgm:pt>
    <dgm:pt modelId="{D9FEE802-110C-4CB6-907A-F808E84D19CF}" type="pres">
      <dgm:prSet presAssocID="{5A72FBDF-48B5-443C-A313-BEFA5058D229}" presName="parentLeftMargin" presStyleLbl="node1" presStyleIdx="1" presStyleCnt="3"/>
      <dgm:spPr/>
      <dgm:t>
        <a:bodyPr/>
        <a:lstStyle/>
        <a:p>
          <a:endParaRPr lang="zh-CN" altLang="en-US"/>
        </a:p>
      </dgm:t>
    </dgm:pt>
    <dgm:pt modelId="{DBBC27DF-3DEF-4B6B-A79A-7A7D42068F5A}" type="pres">
      <dgm:prSet presAssocID="{5A72FBDF-48B5-443C-A313-BEFA5058D229}" presName="parentText" presStyleLbl="node1" presStyleIdx="2" presStyleCnt="3">
        <dgm:presLayoutVars>
          <dgm:chMax val="0"/>
          <dgm:bulletEnabled val="1"/>
        </dgm:presLayoutVars>
      </dgm:prSet>
      <dgm:spPr/>
      <dgm:t>
        <a:bodyPr/>
        <a:lstStyle/>
        <a:p>
          <a:endParaRPr lang="zh-CN" altLang="en-US"/>
        </a:p>
      </dgm:t>
    </dgm:pt>
    <dgm:pt modelId="{33A9B079-D859-4E3D-A5FE-6CAC67829638}" type="pres">
      <dgm:prSet presAssocID="{5A72FBDF-48B5-443C-A313-BEFA5058D229}" presName="negativeSpace" presStyleCnt="0"/>
      <dgm:spPr/>
    </dgm:pt>
    <dgm:pt modelId="{23993DE3-0F46-4D47-8481-1DF58AC3274E}" type="pres">
      <dgm:prSet presAssocID="{5A72FBDF-48B5-443C-A313-BEFA5058D229}" presName="childText" presStyleLbl="conFgAcc1" presStyleIdx="2" presStyleCnt="3" custScaleX="87140">
        <dgm:presLayoutVars>
          <dgm:bulletEnabled val="1"/>
        </dgm:presLayoutVars>
      </dgm:prSet>
      <dgm:spPr/>
    </dgm:pt>
  </dgm:ptLst>
  <dgm:cxnLst>
    <dgm:cxn modelId="{2FF64056-DFAB-48C4-A2E5-648CBDD9477E}" type="presOf" srcId="{4D351D39-E8AB-4C64-BC71-0C66764CDA62}" destId="{8D4D23AB-C0CA-4BE2-8A4C-CB9E67DF2052}" srcOrd="0" destOrd="0" presId="urn:microsoft.com/office/officeart/2005/8/layout/list1"/>
    <dgm:cxn modelId="{AC2C4CF9-E8E7-4827-AEB3-EC0272FD494C}" type="presOf" srcId="{4D351D39-E8AB-4C64-BC71-0C66764CDA62}" destId="{74BDE744-149D-4B54-8DC8-7BE79C0C16AE}" srcOrd="1" destOrd="0" presId="urn:microsoft.com/office/officeart/2005/8/layout/list1"/>
    <dgm:cxn modelId="{1AB8F20C-0BD7-464E-96FE-1679321F0B50}" srcId="{45D6A1D5-A0B8-46D6-BB5A-CFCF61EE9D4E}" destId="{4D351D39-E8AB-4C64-BC71-0C66764CDA62}" srcOrd="1" destOrd="0" parTransId="{4A59A84A-6B5E-404A-A65F-B76806283CB1}" sibTransId="{3BA8123A-E548-4A1E-9D39-719C1F15D083}"/>
    <dgm:cxn modelId="{CF7DA6D9-C4B0-4DBE-9E9B-6155426525D3}" type="presOf" srcId="{5A72FBDF-48B5-443C-A313-BEFA5058D229}" destId="{D9FEE802-110C-4CB6-907A-F808E84D19CF}" srcOrd="0" destOrd="0" presId="urn:microsoft.com/office/officeart/2005/8/layout/list1"/>
    <dgm:cxn modelId="{F3DC3675-BD22-4BB5-909D-5623D0B4924F}" srcId="{45D6A1D5-A0B8-46D6-BB5A-CFCF61EE9D4E}" destId="{5A72FBDF-48B5-443C-A313-BEFA5058D229}" srcOrd="2" destOrd="0" parTransId="{772E0062-9605-48EF-940B-A3A1A39D3617}" sibTransId="{0A3FA8C2-66C1-49DD-B8FD-98E2B6E98334}"/>
    <dgm:cxn modelId="{C5FE9B5D-92A7-429A-90BC-74DD10909816}" type="presOf" srcId="{5A72FBDF-48B5-443C-A313-BEFA5058D229}" destId="{DBBC27DF-3DEF-4B6B-A79A-7A7D42068F5A}" srcOrd="1" destOrd="0" presId="urn:microsoft.com/office/officeart/2005/8/layout/list1"/>
    <dgm:cxn modelId="{B7B87030-F4AF-4FE4-A5D7-513B9BE56A58}" type="presOf" srcId="{360189F9-4262-4458-9F0F-10ABB95FBAA5}" destId="{83E5C1A3-8A9D-4ABC-A8D6-A79765AF0EC3}" srcOrd="1" destOrd="0" presId="urn:microsoft.com/office/officeart/2005/8/layout/list1"/>
    <dgm:cxn modelId="{92EB4972-14B7-495B-90F7-2C1015658CC1}" srcId="{45D6A1D5-A0B8-46D6-BB5A-CFCF61EE9D4E}" destId="{360189F9-4262-4458-9F0F-10ABB95FBAA5}" srcOrd="0" destOrd="0" parTransId="{78E80007-36AE-4BD5-A062-297638A6E894}" sibTransId="{FFE2CD91-C9DB-4258-9F1D-88156B7B35F6}"/>
    <dgm:cxn modelId="{56F9EC3D-EEA7-4F3D-9789-5FD6451D6E55}" type="presOf" srcId="{45D6A1D5-A0B8-46D6-BB5A-CFCF61EE9D4E}" destId="{571BFC78-3C66-45CF-8A8D-DC7D5EACD9C9}" srcOrd="0" destOrd="0" presId="urn:microsoft.com/office/officeart/2005/8/layout/list1"/>
    <dgm:cxn modelId="{EDDCE4AE-255F-45CA-AAE0-CD7C8956F79D}" type="presOf" srcId="{360189F9-4262-4458-9F0F-10ABB95FBAA5}" destId="{24B7A547-8E8C-4A79-A53D-7826FAB4843E}" srcOrd="0" destOrd="0" presId="urn:microsoft.com/office/officeart/2005/8/layout/list1"/>
    <dgm:cxn modelId="{D2A34175-D1EB-44B3-B6C0-50D97AA3BD5A}" type="presParOf" srcId="{571BFC78-3C66-45CF-8A8D-DC7D5EACD9C9}" destId="{24A3F4F9-FB0D-4764-96D7-200221469DC8}" srcOrd="0" destOrd="0" presId="urn:microsoft.com/office/officeart/2005/8/layout/list1"/>
    <dgm:cxn modelId="{7EE05F33-0D6E-44DC-AFE3-32FFC20E22BA}" type="presParOf" srcId="{24A3F4F9-FB0D-4764-96D7-200221469DC8}" destId="{24B7A547-8E8C-4A79-A53D-7826FAB4843E}" srcOrd="0" destOrd="0" presId="urn:microsoft.com/office/officeart/2005/8/layout/list1"/>
    <dgm:cxn modelId="{860B74A7-0470-4ED3-B43D-6DDCAB251B90}" type="presParOf" srcId="{24A3F4F9-FB0D-4764-96D7-200221469DC8}" destId="{83E5C1A3-8A9D-4ABC-A8D6-A79765AF0EC3}" srcOrd="1" destOrd="0" presId="urn:microsoft.com/office/officeart/2005/8/layout/list1"/>
    <dgm:cxn modelId="{A3B9A3D3-46E4-4E12-987B-5873C75C6626}" type="presParOf" srcId="{571BFC78-3C66-45CF-8A8D-DC7D5EACD9C9}" destId="{AA3C86D6-94FD-4598-AB88-C2DA2AC2931C}" srcOrd="1" destOrd="0" presId="urn:microsoft.com/office/officeart/2005/8/layout/list1"/>
    <dgm:cxn modelId="{5C1AA6CB-A811-47C9-A4F8-4A18F0AB9E45}" type="presParOf" srcId="{571BFC78-3C66-45CF-8A8D-DC7D5EACD9C9}" destId="{C448A603-CCBF-447C-91F1-1B3044ED8146}" srcOrd="2" destOrd="0" presId="urn:microsoft.com/office/officeart/2005/8/layout/list1"/>
    <dgm:cxn modelId="{48A386E1-FFFD-48DA-9CCC-6AEDF6AF33A5}" type="presParOf" srcId="{571BFC78-3C66-45CF-8A8D-DC7D5EACD9C9}" destId="{90FAC8FA-0E97-4FB0-A3D8-753AE8E44F93}" srcOrd="3" destOrd="0" presId="urn:microsoft.com/office/officeart/2005/8/layout/list1"/>
    <dgm:cxn modelId="{7E7DBD91-93F4-45EB-B6DA-B881E01E9797}" type="presParOf" srcId="{571BFC78-3C66-45CF-8A8D-DC7D5EACD9C9}" destId="{EEAA20A9-9B34-4419-92C9-472B8D5A5C7A}" srcOrd="4" destOrd="0" presId="urn:microsoft.com/office/officeart/2005/8/layout/list1"/>
    <dgm:cxn modelId="{B0B83C6A-4C61-44D2-96B4-4AB356A8F0E5}" type="presParOf" srcId="{EEAA20A9-9B34-4419-92C9-472B8D5A5C7A}" destId="{8D4D23AB-C0CA-4BE2-8A4C-CB9E67DF2052}" srcOrd="0" destOrd="0" presId="urn:microsoft.com/office/officeart/2005/8/layout/list1"/>
    <dgm:cxn modelId="{4BA60554-9BAB-41EB-B71B-D1F87C43C1D8}" type="presParOf" srcId="{EEAA20A9-9B34-4419-92C9-472B8D5A5C7A}" destId="{74BDE744-149D-4B54-8DC8-7BE79C0C16AE}" srcOrd="1" destOrd="0" presId="urn:microsoft.com/office/officeart/2005/8/layout/list1"/>
    <dgm:cxn modelId="{5052CE52-9047-4E45-8EC4-7795DEB779B2}" type="presParOf" srcId="{571BFC78-3C66-45CF-8A8D-DC7D5EACD9C9}" destId="{2F17EC88-053B-4C8A-96C6-1A03F0A29621}" srcOrd="5" destOrd="0" presId="urn:microsoft.com/office/officeart/2005/8/layout/list1"/>
    <dgm:cxn modelId="{5EB80993-810B-493E-8725-2A723E743DCB}" type="presParOf" srcId="{571BFC78-3C66-45CF-8A8D-DC7D5EACD9C9}" destId="{BD1DE791-32B5-4F9B-B111-0EAF184A7B2F}" srcOrd="6" destOrd="0" presId="urn:microsoft.com/office/officeart/2005/8/layout/list1"/>
    <dgm:cxn modelId="{44A96D8F-E357-46A1-942E-EF512B202DA3}" type="presParOf" srcId="{571BFC78-3C66-45CF-8A8D-DC7D5EACD9C9}" destId="{3206941F-3E22-4E9A-88C1-4CBA1DFFCCA1}" srcOrd="7" destOrd="0" presId="urn:microsoft.com/office/officeart/2005/8/layout/list1"/>
    <dgm:cxn modelId="{718FFACA-2E61-4AC8-8C79-8FBB2AF065F3}" type="presParOf" srcId="{571BFC78-3C66-45CF-8A8D-DC7D5EACD9C9}" destId="{B95E13E2-DA35-4E04-AFD5-D6BEE8B1A34D}" srcOrd="8" destOrd="0" presId="urn:microsoft.com/office/officeart/2005/8/layout/list1"/>
    <dgm:cxn modelId="{CA47FDAD-4C7A-47AE-839E-3D8C3FC481FE}" type="presParOf" srcId="{B95E13E2-DA35-4E04-AFD5-D6BEE8B1A34D}" destId="{D9FEE802-110C-4CB6-907A-F808E84D19CF}" srcOrd="0" destOrd="0" presId="urn:microsoft.com/office/officeart/2005/8/layout/list1"/>
    <dgm:cxn modelId="{52D6B4F1-40E1-4466-9419-ABD72D357F0E}" type="presParOf" srcId="{B95E13E2-DA35-4E04-AFD5-D6BEE8B1A34D}" destId="{DBBC27DF-3DEF-4B6B-A79A-7A7D42068F5A}" srcOrd="1" destOrd="0" presId="urn:microsoft.com/office/officeart/2005/8/layout/list1"/>
    <dgm:cxn modelId="{4D919A89-1BD3-46A7-8B16-E98911D446BC}" type="presParOf" srcId="{571BFC78-3C66-45CF-8A8D-DC7D5EACD9C9}" destId="{33A9B079-D859-4E3D-A5FE-6CAC67829638}" srcOrd="9" destOrd="0" presId="urn:microsoft.com/office/officeart/2005/8/layout/list1"/>
    <dgm:cxn modelId="{07D2EEE8-65EE-4D8E-95E4-54EF1C34E6C6}" type="presParOf" srcId="{571BFC78-3C66-45CF-8A8D-DC7D5EACD9C9}" destId="{23993DE3-0F46-4D47-8481-1DF58AC3274E}"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2E7B0B-2C7F-4B94-A446-09F88EAAD6A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BCAB66C-7712-4192-A282-A02347B6A3F6}">
      <dgm:prSet phldrT="[文本]" custT="1"/>
      <dgm:spPr/>
      <dgm:t>
        <a:bodyPr/>
        <a:lstStyle/>
        <a:p>
          <a:r>
            <a:rPr lang="zh-CN" altLang="en-US" sz="1800" b="1" dirty="0" smtClean="0"/>
            <a:t>相对性</a:t>
          </a:r>
          <a:endParaRPr lang="zh-CN" altLang="en-US" sz="1800" b="1" dirty="0"/>
        </a:p>
      </dgm:t>
    </dgm:pt>
    <dgm:pt modelId="{C7A19B2F-3F23-4C9E-B6E0-3D9A36BBA2B4}" type="parTrans" cxnId="{FABB3CB8-6CAD-41A1-9FE7-25D32DAC94F1}">
      <dgm:prSet/>
      <dgm:spPr/>
      <dgm:t>
        <a:bodyPr/>
        <a:lstStyle/>
        <a:p>
          <a:endParaRPr lang="zh-CN" altLang="en-US" sz="1800" b="0"/>
        </a:p>
      </dgm:t>
    </dgm:pt>
    <dgm:pt modelId="{63E2A335-8EC9-4560-975B-AF7828B161EB}" type="sibTrans" cxnId="{FABB3CB8-6CAD-41A1-9FE7-25D32DAC94F1}">
      <dgm:prSet/>
      <dgm:spPr/>
      <dgm:t>
        <a:bodyPr/>
        <a:lstStyle/>
        <a:p>
          <a:endParaRPr lang="zh-CN" altLang="en-US" sz="1800" b="0"/>
        </a:p>
      </dgm:t>
    </dgm:pt>
    <dgm:pt modelId="{3AA5FB0B-4899-4BA2-AF12-A97A2F14BC49}">
      <dgm:prSet phldrT="[文本]" custT="1"/>
      <dgm:spPr/>
      <dgm:t>
        <a:bodyPr/>
        <a:lstStyle/>
        <a:p>
          <a:pPr>
            <a:lnSpc>
              <a:spcPct val="150000"/>
            </a:lnSpc>
          </a:pPr>
          <a:r>
            <a:rPr lang="zh-CN" altLang="en-US" sz="1800" b="0" dirty="0" smtClean="0"/>
            <a:t>客观存在</a:t>
          </a:r>
          <a:endParaRPr lang="zh-CN" altLang="en-US" sz="1800" b="0" dirty="0"/>
        </a:p>
      </dgm:t>
    </dgm:pt>
    <dgm:pt modelId="{080D969A-95C4-4461-9835-F9C9ACB0F07E}" type="parTrans" cxnId="{EC4DDA15-3B97-46A9-8555-3A55E635DB97}">
      <dgm:prSet/>
      <dgm:spPr/>
      <dgm:t>
        <a:bodyPr/>
        <a:lstStyle/>
        <a:p>
          <a:endParaRPr lang="zh-CN" altLang="en-US" sz="1800" b="0"/>
        </a:p>
      </dgm:t>
    </dgm:pt>
    <dgm:pt modelId="{13E9C621-21CF-4A45-8471-5E585A30A556}" type="sibTrans" cxnId="{EC4DDA15-3B97-46A9-8555-3A55E635DB97}">
      <dgm:prSet/>
      <dgm:spPr/>
      <dgm:t>
        <a:bodyPr/>
        <a:lstStyle/>
        <a:p>
          <a:endParaRPr lang="zh-CN" altLang="en-US" sz="1800" b="0"/>
        </a:p>
      </dgm:t>
    </dgm:pt>
    <dgm:pt modelId="{B75D9FD7-17DC-4BFD-8CB3-0040BDB2C0D8}">
      <dgm:prSet phldrT="[文本]" custT="1"/>
      <dgm:spPr/>
      <dgm:t>
        <a:bodyPr/>
        <a:lstStyle/>
        <a:p>
          <a:pPr>
            <a:lnSpc>
              <a:spcPct val="150000"/>
            </a:lnSpc>
          </a:pPr>
          <a:r>
            <a:rPr lang="zh-CN" altLang="en-US" sz="1800" b="0" dirty="0" smtClean="0"/>
            <a:t>合理食用方式</a:t>
          </a:r>
          <a:endParaRPr lang="zh-CN" altLang="en-US" sz="1800" b="0" dirty="0"/>
        </a:p>
      </dgm:t>
    </dgm:pt>
    <dgm:pt modelId="{7463E4AA-6F1B-42FF-A87D-C09D6B833A58}" type="parTrans" cxnId="{BA3E3CF1-0DD8-4FA3-ABA6-E670F07306F2}">
      <dgm:prSet/>
      <dgm:spPr/>
      <dgm:t>
        <a:bodyPr/>
        <a:lstStyle/>
        <a:p>
          <a:endParaRPr lang="zh-CN" altLang="en-US" sz="1800" b="0"/>
        </a:p>
      </dgm:t>
    </dgm:pt>
    <dgm:pt modelId="{E1979682-5690-4F4D-B38D-AB0E867A3D73}" type="sibTrans" cxnId="{BA3E3CF1-0DD8-4FA3-ABA6-E670F07306F2}">
      <dgm:prSet/>
      <dgm:spPr/>
      <dgm:t>
        <a:bodyPr/>
        <a:lstStyle/>
        <a:p>
          <a:endParaRPr lang="zh-CN" altLang="en-US" sz="1800" b="0"/>
        </a:p>
      </dgm:t>
    </dgm:pt>
    <dgm:pt modelId="{91B56E92-6D7B-4AF8-BA37-AE768E2EBF05}">
      <dgm:prSet phldrT="[文本]" custT="1"/>
      <dgm:spPr/>
      <dgm:t>
        <a:bodyPr/>
        <a:lstStyle/>
        <a:p>
          <a:r>
            <a:rPr lang="zh-CN" altLang="en-US" sz="1800" b="1" dirty="0" smtClean="0"/>
            <a:t>复杂性</a:t>
          </a:r>
          <a:endParaRPr lang="zh-CN" altLang="en-US" sz="1800" b="1" dirty="0"/>
        </a:p>
      </dgm:t>
    </dgm:pt>
    <dgm:pt modelId="{1E025402-AD0E-4804-8788-640B8A87AC49}" type="parTrans" cxnId="{18EF9B88-31A0-49F7-B60D-00F9D96E9E2A}">
      <dgm:prSet/>
      <dgm:spPr/>
      <dgm:t>
        <a:bodyPr/>
        <a:lstStyle/>
        <a:p>
          <a:endParaRPr lang="zh-CN" altLang="en-US" sz="1800" b="0"/>
        </a:p>
      </dgm:t>
    </dgm:pt>
    <dgm:pt modelId="{2631D358-65DD-44A8-91B9-89FB7CCDCCFE}" type="sibTrans" cxnId="{18EF9B88-31A0-49F7-B60D-00F9D96E9E2A}">
      <dgm:prSet/>
      <dgm:spPr/>
      <dgm:t>
        <a:bodyPr/>
        <a:lstStyle/>
        <a:p>
          <a:endParaRPr lang="zh-CN" altLang="en-US" sz="1800" b="0"/>
        </a:p>
      </dgm:t>
    </dgm:pt>
    <dgm:pt modelId="{0FFE8C16-DCEB-4CE1-885D-BFF0FC610D32}">
      <dgm:prSet phldrT="[文本]" custT="1"/>
      <dgm:spPr/>
      <dgm:t>
        <a:bodyPr/>
        <a:lstStyle/>
        <a:p>
          <a:pPr>
            <a:lnSpc>
              <a:spcPct val="150000"/>
            </a:lnSpc>
          </a:pPr>
          <a:r>
            <a:rPr lang="zh-CN" altLang="en-US" sz="1800" b="0" dirty="0" smtClean="0"/>
            <a:t>环境</a:t>
          </a:r>
          <a:endParaRPr lang="zh-CN" altLang="en-US" sz="1800" b="0" dirty="0"/>
        </a:p>
      </dgm:t>
    </dgm:pt>
    <dgm:pt modelId="{6C7958D4-EEE5-405D-819F-C1E78C9047F3}" type="parTrans" cxnId="{65A91F8A-8AA2-4A5D-988A-0320ADC86D38}">
      <dgm:prSet/>
      <dgm:spPr/>
      <dgm:t>
        <a:bodyPr/>
        <a:lstStyle/>
        <a:p>
          <a:endParaRPr lang="zh-CN" altLang="en-US" sz="1800" b="0"/>
        </a:p>
      </dgm:t>
    </dgm:pt>
    <dgm:pt modelId="{D2122E66-FEC3-430C-AA5B-5FE80EBBD0A0}" type="sibTrans" cxnId="{65A91F8A-8AA2-4A5D-988A-0320ADC86D38}">
      <dgm:prSet/>
      <dgm:spPr/>
      <dgm:t>
        <a:bodyPr/>
        <a:lstStyle/>
        <a:p>
          <a:endParaRPr lang="zh-CN" altLang="en-US" sz="1800" b="0"/>
        </a:p>
      </dgm:t>
    </dgm:pt>
    <dgm:pt modelId="{11E4A883-D2EB-41D0-8614-B3357704C31C}">
      <dgm:prSet phldrT="[文本]" custT="1"/>
      <dgm:spPr/>
      <dgm:t>
        <a:bodyPr/>
        <a:lstStyle/>
        <a:p>
          <a:pPr>
            <a:lnSpc>
              <a:spcPct val="150000"/>
            </a:lnSpc>
          </a:pPr>
          <a:r>
            <a:rPr lang="zh-CN" altLang="en-US" sz="1800" b="0" dirty="0" smtClean="0"/>
            <a:t>生产加工运输储藏</a:t>
          </a:r>
          <a:endParaRPr lang="zh-CN" altLang="en-US" sz="1800" b="0" dirty="0"/>
        </a:p>
      </dgm:t>
    </dgm:pt>
    <dgm:pt modelId="{4EF56376-E9F7-442B-8B56-D4F41D678D32}" type="parTrans" cxnId="{A6FA4ED1-5018-4877-951E-C524BB4BF26B}">
      <dgm:prSet/>
      <dgm:spPr/>
      <dgm:t>
        <a:bodyPr/>
        <a:lstStyle/>
        <a:p>
          <a:endParaRPr lang="zh-CN" altLang="en-US" sz="1800" b="0"/>
        </a:p>
      </dgm:t>
    </dgm:pt>
    <dgm:pt modelId="{D2E265B2-967B-4CBE-AFD6-B6F015EEF8E2}" type="sibTrans" cxnId="{A6FA4ED1-5018-4877-951E-C524BB4BF26B}">
      <dgm:prSet/>
      <dgm:spPr/>
      <dgm:t>
        <a:bodyPr/>
        <a:lstStyle/>
        <a:p>
          <a:endParaRPr lang="zh-CN" altLang="en-US" sz="1800" b="0"/>
        </a:p>
      </dgm:t>
    </dgm:pt>
    <dgm:pt modelId="{13655104-8DE4-44C3-B21D-2D921CB93844}">
      <dgm:prSet phldrT="[文本]" custT="1"/>
      <dgm:spPr/>
      <dgm:t>
        <a:bodyPr/>
        <a:lstStyle/>
        <a:p>
          <a:pPr>
            <a:lnSpc>
              <a:spcPct val="150000"/>
            </a:lnSpc>
          </a:pPr>
          <a:r>
            <a:rPr lang="zh-CN" altLang="en-US" sz="1800" b="0" dirty="0" smtClean="0"/>
            <a:t>合理使用量</a:t>
          </a:r>
          <a:endParaRPr lang="zh-CN" altLang="en-US" sz="1800" b="0" dirty="0"/>
        </a:p>
      </dgm:t>
    </dgm:pt>
    <dgm:pt modelId="{9B1FB3C1-43F8-463F-AF3D-D27159FE1C45}" type="parTrans" cxnId="{ADEA0A2B-E11A-4B54-AC6E-64A2763C71A9}">
      <dgm:prSet/>
      <dgm:spPr/>
    </dgm:pt>
    <dgm:pt modelId="{5AFC0F67-2163-4605-9496-EC7A4DFD4EF1}" type="sibTrans" cxnId="{ADEA0A2B-E11A-4B54-AC6E-64A2763C71A9}">
      <dgm:prSet/>
      <dgm:spPr/>
    </dgm:pt>
    <dgm:pt modelId="{F0C85933-BC98-4B2B-B3BD-6D5D1DBECCC7}">
      <dgm:prSet phldrT="[文本]" custT="1"/>
      <dgm:spPr/>
      <dgm:t>
        <a:bodyPr/>
        <a:lstStyle/>
        <a:p>
          <a:pPr>
            <a:lnSpc>
              <a:spcPct val="150000"/>
            </a:lnSpc>
          </a:pPr>
          <a:r>
            <a:rPr lang="zh-CN" altLang="en-US" sz="1800" b="0" dirty="0" smtClean="0"/>
            <a:t>食用者自身</a:t>
          </a:r>
          <a:endParaRPr lang="zh-CN" altLang="en-US" sz="1800" b="0" dirty="0"/>
        </a:p>
      </dgm:t>
    </dgm:pt>
    <dgm:pt modelId="{93C852D7-E179-4DCD-93A1-E1C0711B1422}" type="parTrans" cxnId="{536B728C-2672-43D9-A391-1023F1EAE709}">
      <dgm:prSet/>
      <dgm:spPr/>
    </dgm:pt>
    <dgm:pt modelId="{644191D8-619A-45BE-BA0B-FB9419A2A5E6}" type="sibTrans" cxnId="{536B728C-2672-43D9-A391-1023F1EAE709}">
      <dgm:prSet/>
      <dgm:spPr/>
    </dgm:pt>
    <dgm:pt modelId="{8BBCCA3C-4410-4BC3-AE53-69F4C88C3A89}">
      <dgm:prSet phldrT="[文本]" custT="1"/>
      <dgm:spPr/>
      <dgm:t>
        <a:bodyPr/>
        <a:lstStyle/>
        <a:p>
          <a:pPr>
            <a:lnSpc>
              <a:spcPct val="150000"/>
            </a:lnSpc>
          </a:pPr>
          <a:r>
            <a:rPr lang="en-US" altLang="zh-CN" sz="1800" b="0" dirty="0" smtClean="0"/>
            <a:t>……</a:t>
          </a:r>
          <a:endParaRPr lang="zh-CN" altLang="en-US" sz="1800" b="0" dirty="0"/>
        </a:p>
      </dgm:t>
    </dgm:pt>
    <dgm:pt modelId="{C6D4061B-681F-4A6B-A41D-4730651C7FB4}" type="parTrans" cxnId="{EFC8B481-6D87-4F50-822E-6C9AAFF00DE5}">
      <dgm:prSet/>
      <dgm:spPr/>
    </dgm:pt>
    <dgm:pt modelId="{2B8628B7-A447-4F8C-92C9-77A141577D2B}" type="sibTrans" cxnId="{EFC8B481-6D87-4F50-822E-6C9AAFF00DE5}">
      <dgm:prSet/>
      <dgm:spPr/>
    </dgm:pt>
    <dgm:pt modelId="{AF2E2C58-A9B5-4074-A04E-46358EF2A79D}">
      <dgm:prSet phldrT="[文本]" custT="1"/>
      <dgm:spPr/>
      <dgm:t>
        <a:bodyPr/>
        <a:lstStyle/>
        <a:p>
          <a:pPr>
            <a:lnSpc>
              <a:spcPct val="150000"/>
            </a:lnSpc>
          </a:pPr>
          <a:r>
            <a:rPr lang="en-US" altLang="zh-CN" sz="1800" b="0" dirty="0" smtClean="0"/>
            <a:t>……</a:t>
          </a:r>
          <a:endParaRPr lang="zh-CN" altLang="en-US" sz="1800" b="0" dirty="0"/>
        </a:p>
      </dgm:t>
    </dgm:pt>
    <dgm:pt modelId="{BA581748-BBDF-429B-BA87-8EDA19512F53}" type="parTrans" cxnId="{B8268C0A-B627-43E4-BD45-F4D19D689CD3}">
      <dgm:prSet/>
      <dgm:spPr/>
    </dgm:pt>
    <dgm:pt modelId="{225D510C-2716-42C2-AA84-A21B95853357}" type="sibTrans" cxnId="{B8268C0A-B627-43E4-BD45-F4D19D689CD3}">
      <dgm:prSet/>
      <dgm:spPr/>
    </dgm:pt>
    <dgm:pt modelId="{B80125E5-4361-434E-89FE-E4AEA9EA17EB}" type="pres">
      <dgm:prSet presAssocID="{C62E7B0B-2C7F-4B94-A446-09F88EAAD6AF}" presName="Name0" presStyleCnt="0">
        <dgm:presLayoutVars>
          <dgm:dir/>
          <dgm:animLvl val="lvl"/>
          <dgm:resizeHandles val="exact"/>
        </dgm:presLayoutVars>
      </dgm:prSet>
      <dgm:spPr/>
      <dgm:t>
        <a:bodyPr/>
        <a:lstStyle/>
        <a:p>
          <a:endParaRPr lang="zh-CN" altLang="en-US"/>
        </a:p>
      </dgm:t>
    </dgm:pt>
    <dgm:pt modelId="{688C26BA-07EC-4494-9605-4AF2AD796CE3}" type="pres">
      <dgm:prSet presAssocID="{CBCAB66C-7712-4192-A282-A02347B6A3F6}" presName="composite" presStyleCnt="0"/>
      <dgm:spPr/>
    </dgm:pt>
    <dgm:pt modelId="{BAA30FF8-2330-4891-9CCF-742BC9757F7B}" type="pres">
      <dgm:prSet presAssocID="{CBCAB66C-7712-4192-A282-A02347B6A3F6}" presName="parTx" presStyleLbl="alignNode1" presStyleIdx="0" presStyleCnt="2">
        <dgm:presLayoutVars>
          <dgm:chMax val="0"/>
          <dgm:chPref val="0"/>
          <dgm:bulletEnabled val="1"/>
        </dgm:presLayoutVars>
      </dgm:prSet>
      <dgm:spPr/>
      <dgm:t>
        <a:bodyPr/>
        <a:lstStyle/>
        <a:p>
          <a:endParaRPr lang="zh-CN" altLang="en-US"/>
        </a:p>
      </dgm:t>
    </dgm:pt>
    <dgm:pt modelId="{6B0A41E4-0139-4727-B39D-9A17EBFCB34F}" type="pres">
      <dgm:prSet presAssocID="{CBCAB66C-7712-4192-A282-A02347B6A3F6}" presName="desTx" presStyleLbl="alignAccFollowNode1" presStyleIdx="0" presStyleCnt="2">
        <dgm:presLayoutVars>
          <dgm:bulletEnabled val="1"/>
        </dgm:presLayoutVars>
      </dgm:prSet>
      <dgm:spPr/>
      <dgm:t>
        <a:bodyPr/>
        <a:lstStyle/>
        <a:p>
          <a:endParaRPr lang="zh-CN" altLang="en-US"/>
        </a:p>
      </dgm:t>
    </dgm:pt>
    <dgm:pt modelId="{E2C5640B-9C0F-47B9-AF06-1634B33BFC6F}" type="pres">
      <dgm:prSet presAssocID="{63E2A335-8EC9-4560-975B-AF7828B161EB}" presName="space" presStyleCnt="0"/>
      <dgm:spPr/>
    </dgm:pt>
    <dgm:pt modelId="{A15EF96C-5EF3-40FC-A44C-9DCB4403A1BF}" type="pres">
      <dgm:prSet presAssocID="{91B56E92-6D7B-4AF8-BA37-AE768E2EBF05}" presName="composite" presStyleCnt="0"/>
      <dgm:spPr/>
    </dgm:pt>
    <dgm:pt modelId="{26646961-0041-4CDD-A385-16CF366BB68D}" type="pres">
      <dgm:prSet presAssocID="{91B56E92-6D7B-4AF8-BA37-AE768E2EBF05}" presName="parTx" presStyleLbl="alignNode1" presStyleIdx="1" presStyleCnt="2">
        <dgm:presLayoutVars>
          <dgm:chMax val="0"/>
          <dgm:chPref val="0"/>
          <dgm:bulletEnabled val="1"/>
        </dgm:presLayoutVars>
      </dgm:prSet>
      <dgm:spPr/>
      <dgm:t>
        <a:bodyPr/>
        <a:lstStyle/>
        <a:p>
          <a:endParaRPr lang="zh-CN" altLang="en-US"/>
        </a:p>
      </dgm:t>
    </dgm:pt>
    <dgm:pt modelId="{F3338625-7E2D-43B6-A64D-C9C583FA87E6}" type="pres">
      <dgm:prSet presAssocID="{91B56E92-6D7B-4AF8-BA37-AE768E2EBF05}" presName="desTx" presStyleLbl="alignAccFollowNode1" presStyleIdx="1" presStyleCnt="2">
        <dgm:presLayoutVars>
          <dgm:bulletEnabled val="1"/>
        </dgm:presLayoutVars>
      </dgm:prSet>
      <dgm:spPr/>
      <dgm:t>
        <a:bodyPr/>
        <a:lstStyle/>
        <a:p>
          <a:endParaRPr lang="zh-CN" altLang="en-US"/>
        </a:p>
      </dgm:t>
    </dgm:pt>
  </dgm:ptLst>
  <dgm:cxnLst>
    <dgm:cxn modelId="{418409B8-102E-4932-9218-7DA413C6BB74}" type="presOf" srcId="{B75D9FD7-17DC-4BFD-8CB3-0040BDB2C0D8}" destId="{6B0A41E4-0139-4727-B39D-9A17EBFCB34F}" srcOrd="0" destOrd="1" presId="urn:microsoft.com/office/officeart/2005/8/layout/hList1"/>
    <dgm:cxn modelId="{555C2C9B-F592-4742-B9BA-DB628F525098}" type="presOf" srcId="{91B56E92-6D7B-4AF8-BA37-AE768E2EBF05}" destId="{26646961-0041-4CDD-A385-16CF366BB68D}" srcOrd="0" destOrd="0" presId="urn:microsoft.com/office/officeart/2005/8/layout/hList1"/>
    <dgm:cxn modelId="{EFC8B481-6D87-4F50-822E-6C9AAFF00DE5}" srcId="{91B56E92-6D7B-4AF8-BA37-AE768E2EBF05}" destId="{8BBCCA3C-4410-4BC3-AE53-69F4C88C3A89}" srcOrd="3" destOrd="0" parTransId="{C6D4061B-681F-4A6B-A41D-4730651C7FB4}" sibTransId="{2B8628B7-A447-4F8C-92C9-77A141577D2B}"/>
    <dgm:cxn modelId="{9AF7E4A6-D922-4093-A924-63ADA38F0217}" type="presOf" srcId="{AF2E2C58-A9B5-4074-A04E-46358EF2A79D}" destId="{6B0A41E4-0139-4727-B39D-9A17EBFCB34F}" srcOrd="0" destOrd="3" presId="urn:microsoft.com/office/officeart/2005/8/layout/hList1"/>
    <dgm:cxn modelId="{3D5B99FC-A61C-4070-9CA4-2F1B9432405F}" type="presOf" srcId="{3AA5FB0B-4899-4BA2-AF12-A97A2F14BC49}" destId="{6B0A41E4-0139-4727-B39D-9A17EBFCB34F}" srcOrd="0" destOrd="0" presId="urn:microsoft.com/office/officeart/2005/8/layout/hList1"/>
    <dgm:cxn modelId="{BA3E3CF1-0DD8-4FA3-ABA6-E670F07306F2}" srcId="{CBCAB66C-7712-4192-A282-A02347B6A3F6}" destId="{B75D9FD7-17DC-4BFD-8CB3-0040BDB2C0D8}" srcOrd="1" destOrd="0" parTransId="{7463E4AA-6F1B-42FF-A87D-C09D6B833A58}" sibTransId="{E1979682-5690-4F4D-B38D-AB0E867A3D73}"/>
    <dgm:cxn modelId="{6798840B-68EA-4847-9876-9B86B0CCBE00}" type="presOf" srcId="{11E4A883-D2EB-41D0-8614-B3357704C31C}" destId="{F3338625-7E2D-43B6-A64D-C9C583FA87E6}" srcOrd="0" destOrd="1" presId="urn:microsoft.com/office/officeart/2005/8/layout/hList1"/>
    <dgm:cxn modelId="{18EF9B88-31A0-49F7-B60D-00F9D96E9E2A}" srcId="{C62E7B0B-2C7F-4B94-A446-09F88EAAD6AF}" destId="{91B56E92-6D7B-4AF8-BA37-AE768E2EBF05}" srcOrd="1" destOrd="0" parTransId="{1E025402-AD0E-4804-8788-640B8A87AC49}" sibTransId="{2631D358-65DD-44A8-91B9-89FB7CCDCCFE}"/>
    <dgm:cxn modelId="{60D5BAFA-D2C3-4F27-8C32-3B2B4FA8F0A4}" type="presOf" srcId="{8BBCCA3C-4410-4BC3-AE53-69F4C88C3A89}" destId="{F3338625-7E2D-43B6-A64D-C9C583FA87E6}" srcOrd="0" destOrd="3" presId="urn:microsoft.com/office/officeart/2005/8/layout/hList1"/>
    <dgm:cxn modelId="{577A83A4-BAF4-4236-BFA8-2F235CA1DB40}" type="presOf" srcId="{0FFE8C16-DCEB-4CE1-885D-BFF0FC610D32}" destId="{F3338625-7E2D-43B6-A64D-C9C583FA87E6}" srcOrd="0" destOrd="0" presId="urn:microsoft.com/office/officeart/2005/8/layout/hList1"/>
    <dgm:cxn modelId="{9BE6ECB6-CED9-4BBF-8D94-2F99565B8CEE}" type="presOf" srcId="{F0C85933-BC98-4B2B-B3BD-6D5D1DBECCC7}" destId="{F3338625-7E2D-43B6-A64D-C9C583FA87E6}" srcOrd="0" destOrd="2" presId="urn:microsoft.com/office/officeart/2005/8/layout/hList1"/>
    <dgm:cxn modelId="{65A91F8A-8AA2-4A5D-988A-0320ADC86D38}" srcId="{91B56E92-6D7B-4AF8-BA37-AE768E2EBF05}" destId="{0FFE8C16-DCEB-4CE1-885D-BFF0FC610D32}" srcOrd="0" destOrd="0" parTransId="{6C7958D4-EEE5-405D-819F-C1E78C9047F3}" sibTransId="{D2122E66-FEC3-430C-AA5B-5FE80EBBD0A0}"/>
    <dgm:cxn modelId="{536B728C-2672-43D9-A391-1023F1EAE709}" srcId="{91B56E92-6D7B-4AF8-BA37-AE768E2EBF05}" destId="{F0C85933-BC98-4B2B-B3BD-6D5D1DBECCC7}" srcOrd="2" destOrd="0" parTransId="{93C852D7-E179-4DCD-93A1-E1C0711B1422}" sibTransId="{644191D8-619A-45BE-BA0B-FB9419A2A5E6}"/>
    <dgm:cxn modelId="{EC4DDA15-3B97-46A9-8555-3A55E635DB97}" srcId="{CBCAB66C-7712-4192-A282-A02347B6A3F6}" destId="{3AA5FB0B-4899-4BA2-AF12-A97A2F14BC49}" srcOrd="0" destOrd="0" parTransId="{080D969A-95C4-4461-9835-F9C9ACB0F07E}" sibTransId="{13E9C621-21CF-4A45-8471-5E585A30A556}"/>
    <dgm:cxn modelId="{ACED34C5-0500-4ECB-9269-0CCF6D95627A}" type="presOf" srcId="{C62E7B0B-2C7F-4B94-A446-09F88EAAD6AF}" destId="{B80125E5-4361-434E-89FE-E4AEA9EA17EB}" srcOrd="0" destOrd="0" presId="urn:microsoft.com/office/officeart/2005/8/layout/hList1"/>
    <dgm:cxn modelId="{A6FA4ED1-5018-4877-951E-C524BB4BF26B}" srcId="{91B56E92-6D7B-4AF8-BA37-AE768E2EBF05}" destId="{11E4A883-D2EB-41D0-8614-B3357704C31C}" srcOrd="1" destOrd="0" parTransId="{4EF56376-E9F7-442B-8B56-D4F41D678D32}" sibTransId="{D2E265B2-967B-4CBE-AFD6-B6F015EEF8E2}"/>
    <dgm:cxn modelId="{E0C1D44B-E80B-4A16-9F49-810BCEB3AC58}" type="presOf" srcId="{CBCAB66C-7712-4192-A282-A02347B6A3F6}" destId="{BAA30FF8-2330-4891-9CCF-742BC9757F7B}" srcOrd="0" destOrd="0" presId="urn:microsoft.com/office/officeart/2005/8/layout/hList1"/>
    <dgm:cxn modelId="{ADEA0A2B-E11A-4B54-AC6E-64A2763C71A9}" srcId="{CBCAB66C-7712-4192-A282-A02347B6A3F6}" destId="{13655104-8DE4-44C3-B21D-2D921CB93844}" srcOrd="2" destOrd="0" parTransId="{9B1FB3C1-43F8-463F-AF3D-D27159FE1C45}" sibTransId="{5AFC0F67-2163-4605-9496-EC7A4DFD4EF1}"/>
    <dgm:cxn modelId="{07D69614-89AE-4328-9C40-406EF80D2F7F}" type="presOf" srcId="{13655104-8DE4-44C3-B21D-2D921CB93844}" destId="{6B0A41E4-0139-4727-B39D-9A17EBFCB34F}" srcOrd="0" destOrd="2" presId="urn:microsoft.com/office/officeart/2005/8/layout/hList1"/>
    <dgm:cxn modelId="{FABB3CB8-6CAD-41A1-9FE7-25D32DAC94F1}" srcId="{C62E7B0B-2C7F-4B94-A446-09F88EAAD6AF}" destId="{CBCAB66C-7712-4192-A282-A02347B6A3F6}" srcOrd="0" destOrd="0" parTransId="{C7A19B2F-3F23-4C9E-B6E0-3D9A36BBA2B4}" sibTransId="{63E2A335-8EC9-4560-975B-AF7828B161EB}"/>
    <dgm:cxn modelId="{B8268C0A-B627-43E4-BD45-F4D19D689CD3}" srcId="{CBCAB66C-7712-4192-A282-A02347B6A3F6}" destId="{AF2E2C58-A9B5-4074-A04E-46358EF2A79D}" srcOrd="3" destOrd="0" parTransId="{BA581748-BBDF-429B-BA87-8EDA19512F53}" sibTransId="{225D510C-2716-42C2-AA84-A21B95853357}"/>
    <dgm:cxn modelId="{E22585D3-82E4-451E-9F06-ECD1FA0F215A}" type="presParOf" srcId="{B80125E5-4361-434E-89FE-E4AEA9EA17EB}" destId="{688C26BA-07EC-4494-9605-4AF2AD796CE3}" srcOrd="0" destOrd="0" presId="urn:microsoft.com/office/officeart/2005/8/layout/hList1"/>
    <dgm:cxn modelId="{5BC2BF19-DEA9-4E48-81CD-6AB6D3101809}" type="presParOf" srcId="{688C26BA-07EC-4494-9605-4AF2AD796CE3}" destId="{BAA30FF8-2330-4891-9CCF-742BC9757F7B}" srcOrd="0" destOrd="0" presId="urn:microsoft.com/office/officeart/2005/8/layout/hList1"/>
    <dgm:cxn modelId="{5D739737-B57F-4616-B74D-BEF324129EFB}" type="presParOf" srcId="{688C26BA-07EC-4494-9605-4AF2AD796CE3}" destId="{6B0A41E4-0139-4727-B39D-9A17EBFCB34F}" srcOrd="1" destOrd="0" presId="urn:microsoft.com/office/officeart/2005/8/layout/hList1"/>
    <dgm:cxn modelId="{6D3CB2BF-70B3-49A8-8CFF-1CEE836EBC9A}" type="presParOf" srcId="{B80125E5-4361-434E-89FE-E4AEA9EA17EB}" destId="{E2C5640B-9C0F-47B9-AF06-1634B33BFC6F}" srcOrd="1" destOrd="0" presId="urn:microsoft.com/office/officeart/2005/8/layout/hList1"/>
    <dgm:cxn modelId="{4BDE19EE-794C-4EB5-810B-2854847E36C6}" type="presParOf" srcId="{B80125E5-4361-434E-89FE-E4AEA9EA17EB}" destId="{A15EF96C-5EF3-40FC-A44C-9DCB4403A1BF}" srcOrd="2" destOrd="0" presId="urn:microsoft.com/office/officeart/2005/8/layout/hList1"/>
    <dgm:cxn modelId="{1ECC7A09-C20F-4950-B6FE-CC264B8A0F16}" type="presParOf" srcId="{A15EF96C-5EF3-40FC-A44C-9DCB4403A1BF}" destId="{26646961-0041-4CDD-A385-16CF366BB68D}" srcOrd="0" destOrd="0" presId="urn:microsoft.com/office/officeart/2005/8/layout/hList1"/>
    <dgm:cxn modelId="{366BDA85-D24E-4FF5-9379-FBD13DD657F5}" type="presParOf" srcId="{A15EF96C-5EF3-40FC-A44C-9DCB4403A1BF}" destId="{F3338625-7E2D-43B6-A64D-C9C583FA87E6}"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393F28-0D8F-41E8-B3E0-801AF1423CC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zh-CN" altLang="en-US"/>
        </a:p>
      </dgm:t>
    </dgm:pt>
    <dgm:pt modelId="{E37D2DE7-45C2-4690-B52C-B8164A4D8DAE}">
      <dgm:prSet phldrT="[文本]" custT="1"/>
      <dgm:spPr/>
      <dgm:t>
        <a:bodyPr/>
        <a:lstStyle/>
        <a:p>
          <a:r>
            <a:rPr lang="zh-CN" altLang="en-US" sz="1800" dirty="0" smtClean="0"/>
            <a:t>影响产业和社会经济发展</a:t>
          </a:r>
          <a:endParaRPr lang="zh-CN" altLang="en-US" sz="1800" dirty="0"/>
        </a:p>
      </dgm:t>
    </dgm:pt>
    <dgm:pt modelId="{287A8F4A-3BCC-49DF-8747-C485A1293540}" type="parTrans" cxnId="{0CAFAA8D-FC01-4E7E-A009-F3F5DAF62553}">
      <dgm:prSet/>
      <dgm:spPr/>
      <dgm:t>
        <a:bodyPr/>
        <a:lstStyle/>
        <a:p>
          <a:endParaRPr lang="zh-CN" altLang="en-US" sz="1800"/>
        </a:p>
      </dgm:t>
    </dgm:pt>
    <dgm:pt modelId="{EAECAFC6-7317-4E97-B9F2-632B3FFC6982}" type="sibTrans" cxnId="{0CAFAA8D-FC01-4E7E-A009-F3F5DAF62553}">
      <dgm:prSet/>
      <dgm:spPr/>
      <dgm:t>
        <a:bodyPr/>
        <a:lstStyle/>
        <a:p>
          <a:endParaRPr lang="zh-CN" altLang="en-US" sz="1800"/>
        </a:p>
      </dgm:t>
    </dgm:pt>
    <dgm:pt modelId="{F4500378-1E72-42B9-9013-5FBE036AF867}">
      <dgm:prSet phldrT="[文本]" custT="1"/>
      <dgm:spPr/>
      <dgm:t>
        <a:bodyPr/>
        <a:lstStyle/>
        <a:p>
          <a:r>
            <a:rPr lang="zh-CN" altLang="en-US" sz="1800" dirty="0" smtClean="0"/>
            <a:t>影响社会稳定和国家安全</a:t>
          </a:r>
          <a:endParaRPr lang="zh-CN" altLang="en-US" sz="1800" dirty="0"/>
        </a:p>
      </dgm:t>
    </dgm:pt>
    <dgm:pt modelId="{53D8F6D2-5A4A-4C97-986A-017F7BA410D5}" type="parTrans" cxnId="{94539F3E-6467-459D-9EE0-DB88CF28A09F}">
      <dgm:prSet/>
      <dgm:spPr/>
      <dgm:t>
        <a:bodyPr/>
        <a:lstStyle/>
        <a:p>
          <a:endParaRPr lang="zh-CN" altLang="en-US" sz="1800"/>
        </a:p>
      </dgm:t>
    </dgm:pt>
    <dgm:pt modelId="{402B228A-FCA6-4D80-85D1-C89647518C2E}" type="sibTrans" cxnId="{94539F3E-6467-459D-9EE0-DB88CF28A09F}">
      <dgm:prSet/>
      <dgm:spPr/>
      <dgm:t>
        <a:bodyPr/>
        <a:lstStyle/>
        <a:p>
          <a:endParaRPr lang="zh-CN" altLang="en-US" sz="1800"/>
        </a:p>
      </dgm:t>
    </dgm:pt>
    <dgm:pt modelId="{FC04F7DC-9D88-4628-9B4F-DD4A33A76761}">
      <dgm:prSet phldrT="[文本]" custT="1"/>
      <dgm:spPr/>
      <dgm:t>
        <a:bodyPr/>
        <a:lstStyle/>
        <a:p>
          <a:r>
            <a:rPr lang="zh-CN" altLang="en-US" sz="1800" dirty="0" smtClean="0"/>
            <a:t>影响到国家和政府的形象</a:t>
          </a:r>
          <a:endParaRPr lang="zh-CN" altLang="en-US" sz="1800" dirty="0"/>
        </a:p>
      </dgm:t>
    </dgm:pt>
    <dgm:pt modelId="{93345648-63A1-495F-8394-7616A2AE6C1F}" type="parTrans" cxnId="{564FC3A2-E791-4BCD-B754-EAA84DFA6274}">
      <dgm:prSet/>
      <dgm:spPr/>
      <dgm:t>
        <a:bodyPr/>
        <a:lstStyle/>
        <a:p>
          <a:endParaRPr lang="zh-CN" altLang="en-US" sz="1800"/>
        </a:p>
      </dgm:t>
    </dgm:pt>
    <dgm:pt modelId="{DC78795E-BC5E-4FDA-BBF2-6F4F462E2A5B}" type="sibTrans" cxnId="{564FC3A2-E791-4BCD-B754-EAA84DFA6274}">
      <dgm:prSet/>
      <dgm:spPr/>
      <dgm:t>
        <a:bodyPr/>
        <a:lstStyle/>
        <a:p>
          <a:endParaRPr lang="zh-CN" altLang="en-US" sz="1800"/>
        </a:p>
      </dgm:t>
    </dgm:pt>
    <dgm:pt modelId="{C33722D2-3E23-4DC5-88C0-72DF3DB7149B}">
      <dgm:prSet phldrT="[文本]" custT="1"/>
      <dgm:spPr/>
      <dgm:t>
        <a:bodyPr/>
        <a:lstStyle/>
        <a:p>
          <a:r>
            <a:rPr lang="zh-CN" altLang="en-US" sz="1800" dirty="0" smtClean="0"/>
            <a:t>影响食品 出口和国际贸易</a:t>
          </a:r>
          <a:endParaRPr lang="zh-CN" altLang="en-US" sz="1800" dirty="0"/>
        </a:p>
      </dgm:t>
    </dgm:pt>
    <dgm:pt modelId="{5A59875B-516C-4049-8E58-B2236DAC323B}" type="sibTrans" cxnId="{8112124E-802A-4BFE-B830-87512FE7D425}">
      <dgm:prSet/>
      <dgm:spPr/>
      <dgm:t>
        <a:bodyPr/>
        <a:lstStyle/>
        <a:p>
          <a:endParaRPr lang="zh-CN" altLang="en-US" sz="1800"/>
        </a:p>
      </dgm:t>
    </dgm:pt>
    <dgm:pt modelId="{A7B665B8-33E7-4766-B0CD-425156FB1E50}" type="parTrans" cxnId="{8112124E-802A-4BFE-B830-87512FE7D425}">
      <dgm:prSet/>
      <dgm:spPr/>
      <dgm:t>
        <a:bodyPr/>
        <a:lstStyle/>
        <a:p>
          <a:endParaRPr lang="zh-CN" altLang="en-US" sz="1800"/>
        </a:p>
      </dgm:t>
    </dgm:pt>
    <dgm:pt modelId="{2B8952B1-E6FF-47AA-A39D-1078945B4C32}" type="pres">
      <dgm:prSet presAssocID="{F7393F28-0D8F-41E8-B3E0-801AF1423CCF}" presName="composite" presStyleCnt="0">
        <dgm:presLayoutVars>
          <dgm:chMax val="5"/>
          <dgm:dir/>
          <dgm:animLvl val="ctr"/>
          <dgm:resizeHandles val="exact"/>
        </dgm:presLayoutVars>
      </dgm:prSet>
      <dgm:spPr/>
      <dgm:t>
        <a:bodyPr/>
        <a:lstStyle/>
        <a:p>
          <a:endParaRPr lang="zh-CN" altLang="en-US"/>
        </a:p>
      </dgm:t>
    </dgm:pt>
    <dgm:pt modelId="{D8198F5F-9692-4185-99A1-79C282951326}" type="pres">
      <dgm:prSet presAssocID="{F7393F28-0D8F-41E8-B3E0-801AF1423CCF}" presName="cycle" presStyleCnt="0"/>
      <dgm:spPr/>
    </dgm:pt>
    <dgm:pt modelId="{E91D8E10-D457-49CF-AE39-D60EAD43C619}" type="pres">
      <dgm:prSet presAssocID="{F7393F28-0D8F-41E8-B3E0-801AF1423CCF}" presName="centerShape" presStyleCnt="0"/>
      <dgm:spPr/>
    </dgm:pt>
    <dgm:pt modelId="{7398AC72-E9FB-426F-BE46-5F97C012C63D}" type="pres">
      <dgm:prSet presAssocID="{F7393F28-0D8F-41E8-B3E0-801AF1423CCF}" presName="connSite" presStyleLbl="node1" presStyleIdx="0" presStyleCnt="5"/>
      <dgm:spPr/>
    </dgm:pt>
    <dgm:pt modelId="{B11F9E23-CD6F-48D7-BA6C-DEE3A78918A2}" type="pres">
      <dgm:prSet presAssocID="{F7393F28-0D8F-41E8-B3E0-801AF1423CCF}" presName="visible" presStyleLbl="node1" presStyleIdx="0" presStyleCnt="5" custScaleX="128672" custScaleY="74247" custLinFactNeighborX="-21644" custLinFactNeighborY="3015"/>
      <dgm:spPr>
        <a:blipFill rotWithShape="0">
          <a:blip xmlns:r="http://schemas.openxmlformats.org/officeDocument/2006/relationships" r:embed="rId1"/>
          <a:stretch>
            <a:fillRect/>
          </a:stretch>
        </a:blipFill>
      </dgm:spPr>
    </dgm:pt>
    <dgm:pt modelId="{DA1A7F6A-69A9-4609-BBB5-EE5B2076DDA4}" type="pres">
      <dgm:prSet presAssocID="{287A8F4A-3BCC-49DF-8747-C485A1293540}" presName="Name25" presStyleLbl="parChTrans1D1" presStyleIdx="0" presStyleCnt="4"/>
      <dgm:spPr/>
      <dgm:t>
        <a:bodyPr/>
        <a:lstStyle/>
        <a:p>
          <a:endParaRPr lang="zh-CN" altLang="en-US"/>
        </a:p>
      </dgm:t>
    </dgm:pt>
    <dgm:pt modelId="{62B011C6-D053-417F-AE06-0655140456A4}" type="pres">
      <dgm:prSet presAssocID="{E37D2DE7-45C2-4690-B52C-B8164A4D8DAE}" presName="node" presStyleCnt="0"/>
      <dgm:spPr/>
    </dgm:pt>
    <dgm:pt modelId="{DC5628EE-8B90-4E9F-9704-733BB58F6F97}" type="pres">
      <dgm:prSet presAssocID="{E37D2DE7-45C2-4690-B52C-B8164A4D8DAE}" presName="parentNode" presStyleLbl="node1" presStyleIdx="1" presStyleCnt="5" custScaleX="172444">
        <dgm:presLayoutVars>
          <dgm:chMax val="1"/>
          <dgm:bulletEnabled val="1"/>
        </dgm:presLayoutVars>
      </dgm:prSet>
      <dgm:spPr/>
      <dgm:t>
        <a:bodyPr/>
        <a:lstStyle/>
        <a:p>
          <a:endParaRPr lang="zh-CN" altLang="en-US"/>
        </a:p>
      </dgm:t>
    </dgm:pt>
    <dgm:pt modelId="{FA6ADD0B-2DF5-4FE5-91A7-48EA002348F5}" type="pres">
      <dgm:prSet presAssocID="{E37D2DE7-45C2-4690-B52C-B8164A4D8DAE}" presName="childNode" presStyleLbl="revTx" presStyleIdx="0" presStyleCnt="0">
        <dgm:presLayoutVars>
          <dgm:bulletEnabled val="1"/>
        </dgm:presLayoutVars>
      </dgm:prSet>
      <dgm:spPr/>
      <dgm:t>
        <a:bodyPr/>
        <a:lstStyle/>
        <a:p>
          <a:endParaRPr lang="zh-CN" altLang="en-US"/>
        </a:p>
      </dgm:t>
    </dgm:pt>
    <dgm:pt modelId="{25C16193-3021-43F6-A982-4C5AAD665BF1}" type="pres">
      <dgm:prSet presAssocID="{A7B665B8-33E7-4766-B0CD-425156FB1E50}" presName="Name25" presStyleLbl="parChTrans1D1" presStyleIdx="1" presStyleCnt="4"/>
      <dgm:spPr/>
      <dgm:t>
        <a:bodyPr/>
        <a:lstStyle/>
        <a:p>
          <a:endParaRPr lang="zh-CN" altLang="en-US"/>
        </a:p>
      </dgm:t>
    </dgm:pt>
    <dgm:pt modelId="{2ABC3C0A-2B99-4A8B-A7A3-E1B33AF49BFF}" type="pres">
      <dgm:prSet presAssocID="{C33722D2-3E23-4DC5-88C0-72DF3DB7149B}" presName="node" presStyleCnt="0"/>
      <dgm:spPr/>
    </dgm:pt>
    <dgm:pt modelId="{A43BECC0-B5E1-4010-B70B-C86B53B3FFCA}" type="pres">
      <dgm:prSet presAssocID="{C33722D2-3E23-4DC5-88C0-72DF3DB7149B}" presName="parentNode" presStyleLbl="node1" presStyleIdx="2" presStyleCnt="5" custScaleX="172444">
        <dgm:presLayoutVars>
          <dgm:chMax val="1"/>
          <dgm:bulletEnabled val="1"/>
        </dgm:presLayoutVars>
      </dgm:prSet>
      <dgm:spPr/>
      <dgm:t>
        <a:bodyPr/>
        <a:lstStyle/>
        <a:p>
          <a:endParaRPr lang="zh-CN" altLang="en-US"/>
        </a:p>
      </dgm:t>
    </dgm:pt>
    <dgm:pt modelId="{7F96FC8D-413E-40E5-9754-B6D25B5247A6}" type="pres">
      <dgm:prSet presAssocID="{C33722D2-3E23-4DC5-88C0-72DF3DB7149B}" presName="childNode" presStyleLbl="revTx" presStyleIdx="0" presStyleCnt="0">
        <dgm:presLayoutVars>
          <dgm:bulletEnabled val="1"/>
        </dgm:presLayoutVars>
      </dgm:prSet>
      <dgm:spPr/>
      <dgm:t>
        <a:bodyPr/>
        <a:lstStyle/>
        <a:p>
          <a:endParaRPr lang="zh-CN" altLang="en-US"/>
        </a:p>
      </dgm:t>
    </dgm:pt>
    <dgm:pt modelId="{1AE8489A-7DF4-4B94-BB88-191B2925EA87}" type="pres">
      <dgm:prSet presAssocID="{53D8F6D2-5A4A-4C97-986A-017F7BA410D5}" presName="Name25" presStyleLbl="parChTrans1D1" presStyleIdx="2" presStyleCnt="4"/>
      <dgm:spPr/>
      <dgm:t>
        <a:bodyPr/>
        <a:lstStyle/>
        <a:p>
          <a:endParaRPr lang="zh-CN" altLang="en-US"/>
        </a:p>
      </dgm:t>
    </dgm:pt>
    <dgm:pt modelId="{57CDC2CB-E61D-4765-A2D9-5318A0C7A69B}" type="pres">
      <dgm:prSet presAssocID="{F4500378-1E72-42B9-9013-5FBE036AF867}" presName="node" presStyleCnt="0"/>
      <dgm:spPr/>
    </dgm:pt>
    <dgm:pt modelId="{83ACB670-A49E-4E1B-9E7A-8AA22147F840}" type="pres">
      <dgm:prSet presAssocID="{F4500378-1E72-42B9-9013-5FBE036AF867}" presName="parentNode" presStyleLbl="node1" presStyleIdx="3" presStyleCnt="5" custScaleX="172444">
        <dgm:presLayoutVars>
          <dgm:chMax val="1"/>
          <dgm:bulletEnabled val="1"/>
        </dgm:presLayoutVars>
      </dgm:prSet>
      <dgm:spPr/>
      <dgm:t>
        <a:bodyPr/>
        <a:lstStyle/>
        <a:p>
          <a:endParaRPr lang="zh-CN" altLang="en-US"/>
        </a:p>
      </dgm:t>
    </dgm:pt>
    <dgm:pt modelId="{3ED1F99A-7E0B-45B9-8155-7616EE2C7EDE}" type="pres">
      <dgm:prSet presAssocID="{F4500378-1E72-42B9-9013-5FBE036AF867}" presName="childNode" presStyleLbl="revTx" presStyleIdx="0" presStyleCnt="0">
        <dgm:presLayoutVars>
          <dgm:bulletEnabled val="1"/>
        </dgm:presLayoutVars>
      </dgm:prSet>
      <dgm:spPr/>
      <dgm:t>
        <a:bodyPr/>
        <a:lstStyle/>
        <a:p>
          <a:endParaRPr lang="zh-CN" altLang="en-US"/>
        </a:p>
      </dgm:t>
    </dgm:pt>
    <dgm:pt modelId="{9E1BD96D-D3FB-4C77-A613-ACE58227A8F0}" type="pres">
      <dgm:prSet presAssocID="{93345648-63A1-495F-8394-7616A2AE6C1F}" presName="Name25" presStyleLbl="parChTrans1D1" presStyleIdx="3" presStyleCnt="4"/>
      <dgm:spPr/>
      <dgm:t>
        <a:bodyPr/>
        <a:lstStyle/>
        <a:p>
          <a:endParaRPr lang="zh-CN" altLang="en-US"/>
        </a:p>
      </dgm:t>
    </dgm:pt>
    <dgm:pt modelId="{B5C710E4-4F1E-4B3D-8A89-2F5FEE78BB50}" type="pres">
      <dgm:prSet presAssocID="{FC04F7DC-9D88-4628-9B4F-DD4A33A76761}" presName="node" presStyleCnt="0"/>
      <dgm:spPr/>
    </dgm:pt>
    <dgm:pt modelId="{E927CBAA-9C90-4D78-8B0B-886324F0694D}" type="pres">
      <dgm:prSet presAssocID="{FC04F7DC-9D88-4628-9B4F-DD4A33A76761}" presName="parentNode" presStyleLbl="node1" presStyleIdx="4" presStyleCnt="5" custScaleX="172444">
        <dgm:presLayoutVars>
          <dgm:chMax val="1"/>
          <dgm:bulletEnabled val="1"/>
        </dgm:presLayoutVars>
      </dgm:prSet>
      <dgm:spPr/>
      <dgm:t>
        <a:bodyPr/>
        <a:lstStyle/>
        <a:p>
          <a:endParaRPr lang="zh-CN" altLang="en-US"/>
        </a:p>
      </dgm:t>
    </dgm:pt>
    <dgm:pt modelId="{528736CC-59D3-4666-A8B6-A336B9D2778A}" type="pres">
      <dgm:prSet presAssocID="{FC04F7DC-9D88-4628-9B4F-DD4A33A76761}" presName="childNode" presStyleLbl="revTx" presStyleIdx="0" presStyleCnt="0">
        <dgm:presLayoutVars>
          <dgm:bulletEnabled val="1"/>
        </dgm:presLayoutVars>
      </dgm:prSet>
      <dgm:spPr/>
    </dgm:pt>
  </dgm:ptLst>
  <dgm:cxnLst>
    <dgm:cxn modelId="{D25278C7-3504-4CBD-BF9F-86FF48DA0F92}" type="presOf" srcId="{C33722D2-3E23-4DC5-88C0-72DF3DB7149B}" destId="{A43BECC0-B5E1-4010-B70B-C86B53B3FFCA}" srcOrd="0" destOrd="0" presId="urn:microsoft.com/office/officeart/2005/8/layout/radial2"/>
    <dgm:cxn modelId="{F84C2670-08EA-47DD-ABE1-D7F27E440D2E}" type="presOf" srcId="{A7B665B8-33E7-4766-B0CD-425156FB1E50}" destId="{25C16193-3021-43F6-A982-4C5AAD665BF1}" srcOrd="0" destOrd="0" presId="urn:microsoft.com/office/officeart/2005/8/layout/radial2"/>
    <dgm:cxn modelId="{478AE97E-CC53-4409-BD2A-C471EFDDA9A2}" type="presOf" srcId="{E37D2DE7-45C2-4690-B52C-B8164A4D8DAE}" destId="{DC5628EE-8B90-4E9F-9704-733BB58F6F97}" srcOrd="0" destOrd="0" presId="urn:microsoft.com/office/officeart/2005/8/layout/radial2"/>
    <dgm:cxn modelId="{8DC5BEDC-7C6F-4BCA-B6E2-A3DA8FBCC0A8}" type="presOf" srcId="{93345648-63A1-495F-8394-7616A2AE6C1F}" destId="{9E1BD96D-D3FB-4C77-A613-ACE58227A8F0}" srcOrd="0" destOrd="0" presId="urn:microsoft.com/office/officeart/2005/8/layout/radial2"/>
    <dgm:cxn modelId="{722B5CBA-5AF9-432B-B2D0-368295E28A5F}" type="presOf" srcId="{287A8F4A-3BCC-49DF-8747-C485A1293540}" destId="{DA1A7F6A-69A9-4609-BBB5-EE5B2076DDA4}" srcOrd="0" destOrd="0" presId="urn:microsoft.com/office/officeart/2005/8/layout/radial2"/>
    <dgm:cxn modelId="{6E2222D6-C3F1-4B26-8C3D-02D735D3060F}" type="presOf" srcId="{FC04F7DC-9D88-4628-9B4F-DD4A33A76761}" destId="{E927CBAA-9C90-4D78-8B0B-886324F0694D}" srcOrd="0" destOrd="0" presId="urn:microsoft.com/office/officeart/2005/8/layout/radial2"/>
    <dgm:cxn modelId="{0CAFAA8D-FC01-4E7E-A009-F3F5DAF62553}" srcId="{F7393F28-0D8F-41E8-B3E0-801AF1423CCF}" destId="{E37D2DE7-45C2-4690-B52C-B8164A4D8DAE}" srcOrd="0" destOrd="0" parTransId="{287A8F4A-3BCC-49DF-8747-C485A1293540}" sibTransId="{EAECAFC6-7317-4E97-B9F2-632B3FFC6982}"/>
    <dgm:cxn modelId="{94539F3E-6467-459D-9EE0-DB88CF28A09F}" srcId="{F7393F28-0D8F-41E8-B3E0-801AF1423CCF}" destId="{F4500378-1E72-42B9-9013-5FBE036AF867}" srcOrd="2" destOrd="0" parTransId="{53D8F6D2-5A4A-4C97-986A-017F7BA410D5}" sibTransId="{402B228A-FCA6-4D80-85D1-C89647518C2E}"/>
    <dgm:cxn modelId="{D0C8AAA7-A4F1-4AAB-B652-551673B003DC}" type="presOf" srcId="{53D8F6D2-5A4A-4C97-986A-017F7BA410D5}" destId="{1AE8489A-7DF4-4B94-BB88-191B2925EA87}" srcOrd="0" destOrd="0" presId="urn:microsoft.com/office/officeart/2005/8/layout/radial2"/>
    <dgm:cxn modelId="{8112124E-802A-4BFE-B830-87512FE7D425}" srcId="{F7393F28-0D8F-41E8-B3E0-801AF1423CCF}" destId="{C33722D2-3E23-4DC5-88C0-72DF3DB7149B}" srcOrd="1" destOrd="0" parTransId="{A7B665B8-33E7-4766-B0CD-425156FB1E50}" sibTransId="{5A59875B-516C-4049-8E58-B2236DAC323B}"/>
    <dgm:cxn modelId="{925C8BDE-BB48-4CEC-A384-B349ED7DFC0D}" type="presOf" srcId="{F7393F28-0D8F-41E8-B3E0-801AF1423CCF}" destId="{2B8952B1-E6FF-47AA-A39D-1078945B4C32}" srcOrd="0" destOrd="0" presId="urn:microsoft.com/office/officeart/2005/8/layout/radial2"/>
    <dgm:cxn modelId="{564FC3A2-E791-4BCD-B754-EAA84DFA6274}" srcId="{F7393F28-0D8F-41E8-B3E0-801AF1423CCF}" destId="{FC04F7DC-9D88-4628-9B4F-DD4A33A76761}" srcOrd="3" destOrd="0" parTransId="{93345648-63A1-495F-8394-7616A2AE6C1F}" sibTransId="{DC78795E-BC5E-4FDA-BBF2-6F4F462E2A5B}"/>
    <dgm:cxn modelId="{F7CE380C-F34F-4622-8366-591CF392DBA3}" type="presOf" srcId="{F4500378-1E72-42B9-9013-5FBE036AF867}" destId="{83ACB670-A49E-4E1B-9E7A-8AA22147F840}" srcOrd="0" destOrd="0" presId="urn:microsoft.com/office/officeart/2005/8/layout/radial2"/>
    <dgm:cxn modelId="{7EE3C779-7100-400B-961E-30F115179375}" type="presParOf" srcId="{2B8952B1-E6FF-47AA-A39D-1078945B4C32}" destId="{D8198F5F-9692-4185-99A1-79C282951326}" srcOrd="0" destOrd="0" presId="urn:microsoft.com/office/officeart/2005/8/layout/radial2"/>
    <dgm:cxn modelId="{E82C75F0-9F8B-4013-8102-FA692685C63B}" type="presParOf" srcId="{D8198F5F-9692-4185-99A1-79C282951326}" destId="{E91D8E10-D457-49CF-AE39-D60EAD43C619}" srcOrd="0" destOrd="0" presId="urn:microsoft.com/office/officeart/2005/8/layout/radial2"/>
    <dgm:cxn modelId="{BC61CF68-4FF4-4F16-B8E1-D583EA6310BC}" type="presParOf" srcId="{E91D8E10-D457-49CF-AE39-D60EAD43C619}" destId="{7398AC72-E9FB-426F-BE46-5F97C012C63D}" srcOrd="0" destOrd="0" presId="urn:microsoft.com/office/officeart/2005/8/layout/radial2"/>
    <dgm:cxn modelId="{4526DA33-A4D8-4498-B2B8-F8B36B8F58D0}" type="presParOf" srcId="{E91D8E10-D457-49CF-AE39-D60EAD43C619}" destId="{B11F9E23-CD6F-48D7-BA6C-DEE3A78918A2}" srcOrd="1" destOrd="0" presId="urn:microsoft.com/office/officeart/2005/8/layout/radial2"/>
    <dgm:cxn modelId="{526F8BE7-1C91-435D-919F-D5E258629CF1}" type="presParOf" srcId="{D8198F5F-9692-4185-99A1-79C282951326}" destId="{DA1A7F6A-69A9-4609-BBB5-EE5B2076DDA4}" srcOrd="1" destOrd="0" presId="urn:microsoft.com/office/officeart/2005/8/layout/radial2"/>
    <dgm:cxn modelId="{FB8CF958-D680-40CC-94CE-4AD3A108725E}" type="presParOf" srcId="{D8198F5F-9692-4185-99A1-79C282951326}" destId="{62B011C6-D053-417F-AE06-0655140456A4}" srcOrd="2" destOrd="0" presId="urn:microsoft.com/office/officeart/2005/8/layout/radial2"/>
    <dgm:cxn modelId="{7D7B3032-6C40-4065-B3BB-6AED66058EDB}" type="presParOf" srcId="{62B011C6-D053-417F-AE06-0655140456A4}" destId="{DC5628EE-8B90-4E9F-9704-733BB58F6F97}" srcOrd="0" destOrd="0" presId="urn:microsoft.com/office/officeart/2005/8/layout/radial2"/>
    <dgm:cxn modelId="{55D0646A-C3B5-4D1B-8B5C-59A337094A78}" type="presParOf" srcId="{62B011C6-D053-417F-AE06-0655140456A4}" destId="{FA6ADD0B-2DF5-4FE5-91A7-48EA002348F5}" srcOrd="1" destOrd="0" presId="urn:microsoft.com/office/officeart/2005/8/layout/radial2"/>
    <dgm:cxn modelId="{C07BE719-F333-4834-BEFD-B060B7D22094}" type="presParOf" srcId="{D8198F5F-9692-4185-99A1-79C282951326}" destId="{25C16193-3021-43F6-A982-4C5AAD665BF1}" srcOrd="3" destOrd="0" presId="urn:microsoft.com/office/officeart/2005/8/layout/radial2"/>
    <dgm:cxn modelId="{A568BD8B-F3C3-4A2D-AB35-791FD300B1DA}" type="presParOf" srcId="{D8198F5F-9692-4185-99A1-79C282951326}" destId="{2ABC3C0A-2B99-4A8B-A7A3-E1B33AF49BFF}" srcOrd="4" destOrd="0" presId="urn:microsoft.com/office/officeart/2005/8/layout/radial2"/>
    <dgm:cxn modelId="{045362A1-380A-4704-AF38-305EB8646E34}" type="presParOf" srcId="{2ABC3C0A-2B99-4A8B-A7A3-E1B33AF49BFF}" destId="{A43BECC0-B5E1-4010-B70B-C86B53B3FFCA}" srcOrd="0" destOrd="0" presId="urn:microsoft.com/office/officeart/2005/8/layout/radial2"/>
    <dgm:cxn modelId="{FBF9629E-F848-4019-8293-B91195660B39}" type="presParOf" srcId="{2ABC3C0A-2B99-4A8B-A7A3-E1B33AF49BFF}" destId="{7F96FC8D-413E-40E5-9754-B6D25B5247A6}" srcOrd="1" destOrd="0" presId="urn:microsoft.com/office/officeart/2005/8/layout/radial2"/>
    <dgm:cxn modelId="{D9BE2506-ECE4-458B-BBB4-E275B344462C}" type="presParOf" srcId="{D8198F5F-9692-4185-99A1-79C282951326}" destId="{1AE8489A-7DF4-4B94-BB88-191B2925EA87}" srcOrd="5" destOrd="0" presId="urn:microsoft.com/office/officeart/2005/8/layout/radial2"/>
    <dgm:cxn modelId="{F8DA5B71-F274-4C2A-999F-C46059AB2F56}" type="presParOf" srcId="{D8198F5F-9692-4185-99A1-79C282951326}" destId="{57CDC2CB-E61D-4765-A2D9-5318A0C7A69B}" srcOrd="6" destOrd="0" presId="urn:microsoft.com/office/officeart/2005/8/layout/radial2"/>
    <dgm:cxn modelId="{D062A3CC-7E2E-451A-862A-EC03A8F1DE88}" type="presParOf" srcId="{57CDC2CB-E61D-4765-A2D9-5318A0C7A69B}" destId="{83ACB670-A49E-4E1B-9E7A-8AA22147F840}" srcOrd="0" destOrd="0" presId="urn:microsoft.com/office/officeart/2005/8/layout/radial2"/>
    <dgm:cxn modelId="{BB2F0E30-F6AA-4A51-B23A-F46214035C3A}" type="presParOf" srcId="{57CDC2CB-E61D-4765-A2D9-5318A0C7A69B}" destId="{3ED1F99A-7E0B-45B9-8155-7616EE2C7EDE}" srcOrd="1" destOrd="0" presId="urn:microsoft.com/office/officeart/2005/8/layout/radial2"/>
    <dgm:cxn modelId="{CCD588C7-0233-4F09-9849-FD2309C41320}" type="presParOf" srcId="{D8198F5F-9692-4185-99A1-79C282951326}" destId="{9E1BD96D-D3FB-4C77-A613-ACE58227A8F0}" srcOrd="7" destOrd="0" presId="urn:microsoft.com/office/officeart/2005/8/layout/radial2"/>
    <dgm:cxn modelId="{4E0ECE46-CC10-4FB1-87E7-DB336570A747}" type="presParOf" srcId="{D8198F5F-9692-4185-99A1-79C282951326}" destId="{B5C710E4-4F1E-4B3D-8A89-2F5FEE78BB50}" srcOrd="8" destOrd="0" presId="urn:microsoft.com/office/officeart/2005/8/layout/radial2"/>
    <dgm:cxn modelId="{C2C0DA81-0BFD-4FC1-B82D-C74713DAD71F}" type="presParOf" srcId="{B5C710E4-4F1E-4B3D-8A89-2F5FEE78BB50}" destId="{E927CBAA-9C90-4D78-8B0B-886324F0694D}" srcOrd="0" destOrd="0" presId="urn:microsoft.com/office/officeart/2005/8/layout/radial2"/>
    <dgm:cxn modelId="{787DF8D7-216E-4964-9052-C705937AB5C6}" type="presParOf" srcId="{B5C710E4-4F1E-4B3D-8A89-2F5FEE78BB50}" destId="{528736CC-59D3-4666-A8B6-A336B9D2778A}"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7D254A-4A9E-40F0-B26B-D730E1675429}" type="doc">
      <dgm:prSet loTypeId="urn:microsoft.com/office/officeart/2005/8/layout/radial4" loCatId="relationship" qsTypeId="urn:microsoft.com/office/officeart/2005/8/quickstyle/3d3" qsCatId="3D" csTypeId="urn:microsoft.com/office/officeart/2005/8/colors/colorful2" csCatId="colorful" phldr="1"/>
      <dgm:spPr/>
      <dgm:t>
        <a:bodyPr/>
        <a:lstStyle/>
        <a:p>
          <a:endParaRPr lang="zh-CN" altLang="en-US"/>
        </a:p>
      </dgm:t>
    </dgm:pt>
    <dgm:pt modelId="{E4BCE24C-D8D0-4DE3-A948-40C127EBB184}">
      <dgm:prSet phldrT="[文本]" custT="1"/>
      <dgm:spPr/>
      <dgm:t>
        <a:bodyPr/>
        <a:lstStyle/>
        <a:p>
          <a:r>
            <a:rPr lang="zh-CN" altLang="en-US" sz="1800" b="1" dirty="0" smtClean="0">
              <a:solidFill>
                <a:srgbClr val="FF0000"/>
              </a:solidFill>
            </a:rPr>
            <a:t>食品安全危害</a:t>
          </a:r>
          <a:endParaRPr lang="zh-CN" altLang="en-US" sz="1800" b="1" dirty="0">
            <a:solidFill>
              <a:srgbClr val="FF0000"/>
            </a:solidFill>
          </a:endParaRPr>
        </a:p>
      </dgm:t>
    </dgm:pt>
    <dgm:pt modelId="{1464F9A0-D416-4159-8B56-0FAAB9F53431}" type="parTrans" cxnId="{105421A2-2628-4BCF-906E-ED3B2C7E7F71}">
      <dgm:prSet/>
      <dgm:spPr/>
      <dgm:t>
        <a:bodyPr/>
        <a:lstStyle/>
        <a:p>
          <a:endParaRPr lang="zh-CN" altLang="en-US" sz="1800" b="1"/>
        </a:p>
      </dgm:t>
    </dgm:pt>
    <dgm:pt modelId="{4D0D09B5-A981-4062-B099-5E79F3D6F210}" type="sibTrans" cxnId="{105421A2-2628-4BCF-906E-ED3B2C7E7F71}">
      <dgm:prSet/>
      <dgm:spPr/>
      <dgm:t>
        <a:bodyPr/>
        <a:lstStyle/>
        <a:p>
          <a:endParaRPr lang="zh-CN" altLang="en-US" sz="1800" b="1"/>
        </a:p>
      </dgm:t>
    </dgm:pt>
    <dgm:pt modelId="{5A4708F3-EAD4-49A3-8709-8A184224676A}">
      <dgm:prSet phldrT="[文本]" custT="1"/>
      <dgm:spPr/>
      <dgm:t>
        <a:bodyPr/>
        <a:lstStyle/>
        <a:p>
          <a:r>
            <a:rPr lang="zh-CN" altLang="en-US" sz="1800" b="1" dirty="0" smtClean="0"/>
            <a:t>生物性危害</a:t>
          </a:r>
          <a:endParaRPr lang="zh-CN" altLang="en-US" sz="1800" b="1" dirty="0"/>
        </a:p>
      </dgm:t>
    </dgm:pt>
    <dgm:pt modelId="{2787EBF6-E50D-4BF4-8E1A-674991ACFC81}" type="parTrans" cxnId="{F664F274-EB7C-43F6-8DF7-63C007149CCE}">
      <dgm:prSet/>
      <dgm:spPr/>
      <dgm:t>
        <a:bodyPr/>
        <a:lstStyle/>
        <a:p>
          <a:endParaRPr lang="zh-CN" altLang="en-US" sz="1800" b="1"/>
        </a:p>
      </dgm:t>
    </dgm:pt>
    <dgm:pt modelId="{C1104680-7599-431C-9637-61458653EFE3}" type="sibTrans" cxnId="{F664F274-EB7C-43F6-8DF7-63C007149CCE}">
      <dgm:prSet/>
      <dgm:spPr/>
      <dgm:t>
        <a:bodyPr/>
        <a:lstStyle/>
        <a:p>
          <a:endParaRPr lang="zh-CN" altLang="en-US" sz="1800" b="1"/>
        </a:p>
      </dgm:t>
    </dgm:pt>
    <dgm:pt modelId="{59301145-6392-4298-B132-16695F6D1CDF}">
      <dgm:prSet phldrT="[文本]" custT="1"/>
      <dgm:spPr/>
      <dgm:t>
        <a:bodyPr/>
        <a:lstStyle/>
        <a:p>
          <a:r>
            <a:rPr lang="zh-CN" altLang="en-US" sz="1800" b="1" dirty="0" smtClean="0"/>
            <a:t>化学性危害</a:t>
          </a:r>
          <a:endParaRPr lang="zh-CN" altLang="en-US" sz="1800" b="1" dirty="0"/>
        </a:p>
      </dgm:t>
    </dgm:pt>
    <dgm:pt modelId="{AC860537-5406-4E9A-8C50-BA3E6B7C241C}" type="parTrans" cxnId="{C71C9D66-4797-4AED-8013-C431A27BDE56}">
      <dgm:prSet/>
      <dgm:spPr/>
      <dgm:t>
        <a:bodyPr/>
        <a:lstStyle/>
        <a:p>
          <a:endParaRPr lang="zh-CN" altLang="en-US" sz="1800" b="1"/>
        </a:p>
      </dgm:t>
    </dgm:pt>
    <dgm:pt modelId="{77F0F321-2A8A-4C6E-92DD-9D91EC98A793}" type="sibTrans" cxnId="{C71C9D66-4797-4AED-8013-C431A27BDE56}">
      <dgm:prSet/>
      <dgm:spPr/>
      <dgm:t>
        <a:bodyPr/>
        <a:lstStyle/>
        <a:p>
          <a:endParaRPr lang="zh-CN" altLang="en-US" sz="1800" b="1"/>
        </a:p>
      </dgm:t>
    </dgm:pt>
    <dgm:pt modelId="{E7CD6DCC-331C-4269-9AF6-BC46572A546F}">
      <dgm:prSet phldrT="[文本]" custT="1"/>
      <dgm:spPr/>
      <dgm:t>
        <a:bodyPr/>
        <a:lstStyle/>
        <a:p>
          <a:r>
            <a:rPr lang="zh-CN" altLang="en-US" sz="1800" b="1" dirty="0" smtClean="0"/>
            <a:t>物理性危害</a:t>
          </a:r>
          <a:endParaRPr lang="zh-CN" altLang="en-US" sz="1800" b="1" dirty="0"/>
        </a:p>
      </dgm:t>
    </dgm:pt>
    <dgm:pt modelId="{FC165EFD-AF13-4BF4-BC50-44F0FF4C07AE}" type="parTrans" cxnId="{1AA84654-FFAE-4436-8D7E-831F90699187}">
      <dgm:prSet/>
      <dgm:spPr/>
      <dgm:t>
        <a:bodyPr/>
        <a:lstStyle/>
        <a:p>
          <a:endParaRPr lang="zh-CN" altLang="en-US" sz="1800" b="1"/>
        </a:p>
      </dgm:t>
    </dgm:pt>
    <dgm:pt modelId="{E8F38756-6A38-4000-BEE5-3295DAD25333}" type="sibTrans" cxnId="{1AA84654-FFAE-4436-8D7E-831F90699187}">
      <dgm:prSet/>
      <dgm:spPr/>
      <dgm:t>
        <a:bodyPr/>
        <a:lstStyle/>
        <a:p>
          <a:endParaRPr lang="zh-CN" altLang="en-US" sz="1800" b="1"/>
        </a:p>
      </dgm:t>
    </dgm:pt>
    <dgm:pt modelId="{2BA91DAD-8FB1-4945-ACA9-657201DB9D8D}" type="pres">
      <dgm:prSet presAssocID="{E37D254A-4A9E-40F0-B26B-D730E1675429}" presName="cycle" presStyleCnt="0">
        <dgm:presLayoutVars>
          <dgm:chMax val="1"/>
          <dgm:dir/>
          <dgm:animLvl val="ctr"/>
          <dgm:resizeHandles val="exact"/>
        </dgm:presLayoutVars>
      </dgm:prSet>
      <dgm:spPr/>
      <dgm:t>
        <a:bodyPr/>
        <a:lstStyle/>
        <a:p>
          <a:endParaRPr lang="zh-CN" altLang="en-US"/>
        </a:p>
      </dgm:t>
    </dgm:pt>
    <dgm:pt modelId="{62F3A0CE-295C-493F-AE59-AF08D27A08A6}" type="pres">
      <dgm:prSet presAssocID="{E4BCE24C-D8D0-4DE3-A948-40C127EBB184}" presName="centerShape" presStyleLbl="node0" presStyleIdx="0" presStyleCnt="1"/>
      <dgm:spPr/>
      <dgm:t>
        <a:bodyPr/>
        <a:lstStyle/>
        <a:p>
          <a:endParaRPr lang="zh-CN" altLang="en-US"/>
        </a:p>
      </dgm:t>
    </dgm:pt>
    <dgm:pt modelId="{FAA064D7-0959-4208-9F52-E6F225339A0D}" type="pres">
      <dgm:prSet presAssocID="{2787EBF6-E50D-4BF4-8E1A-674991ACFC81}" presName="parTrans" presStyleLbl="bgSibTrans2D1" presStyleIdx="0" presStyleCnt="3"/>
      <dgm:spPr/>
      <dgm:t>
        <a:bodyPr/>
        <a:lstStyle/>
        <a:p>
          <a:endParaRPr lang="zh-CN" altLang="en-US"/>
        </a:p>
      </dgm:t>
    </dgm:pt>
    <dgm:pt modelId="{8D735021-97C7-44B8-BA9F-A8D0F20F9A76}" type="pres">
      <dgm:prSet presAssocID="{5A4708F3-EAD4-49A3-8709-8A184224676A}" presName="node" presStyleLbl="node1" presStyleIdx="0" presStyleCnt="3">
        <dgm:presLayoutVars>
          <dgm:bulletEnabled val="1"/>
        </dgm:presLayoutVars>
      </dgm:prSet>
      <dgm:spPr/>
      <dgm:t>
        <a:bodyPr/>
        <a:lstStyle/>
        <a:p>
          <a:endParaRPr lang="zh-CN" altLang="en-US"/>
        </a:p>
      </dgm:t>
    </dgm:pt>
    <dgm:pt modelId="{2489A092-1DA0-42D1-8740-45C9E4C6B057}" type="pres">
      <dgm:prSet presAssocID="{AC860537-5406-4E9A-8C50-BA3E6B7C241C}" presName="parTrans" presStyleLbl="bgSibTrans2D1" presStyleIdx="1" presStyleCnt="3"/>
      <dgm:spPr/>
      <dgm:t>
        <a:bodyPr/>
        <a:lstStyle/>
        <a:p>
          <a:endParaRPr lang="zh-CN" altLang="en-US"/>
        </a:p>
      </dgm:t>
    </dgm:pt>
    <dgm:pt modelId="{2718F363-CCEE-491A-A9C1-6C03648DCE4D}" type="pres">
      <dgm:prSet presAssocID="{59301145-6392-4298-B132-16695F6D1CDF}" presName="node" presStyleLbl="node1" presStyleIdx="1" presStyleCnt="3">
        <dgm:presLayoutVars>
          <dgm:bulletEnabled val="1"/>
        </dgm:presLayoutVars>
      </dgm:prSet>
      <dgm:spPr/>
      <dgm:t>
        <a:bodyPr/>
        <a:lstStyle/>
        <a:p>
          <a:endParaRPr lang="zh-CN" altLang="en-US"/>
        </a:p>
      </dgm:t>
    </dgm:pt>
    <dgm:pt modelId="{11895BD3-611D-4371-891E-078206C1DA5F}" type="pres">
      <dgm:prSet presAssocID="{FC165EFD-AF13-4BF4-BC50-44F0FF4C07AE}" presName="parTrans" presStyleLbl="bgSibTrans2D1" presStyleIdx="2" presStyleCnt="3"/>
      <dgm:spPr/>
      <dgm:t>
        <a:bodyPr/>
        <a:lstStyle/>
        <a:p>
          <a:endParaRPr lang="zh-CN" altLang="en-US"/>
        </a:p>
      </dgm:t>
    </dgm:pt>
    <dgm:pt modelId="{B038CCE6-10AA-41C4-825C-2C78C32C218A}" type="pres">
      <dgm:prSet presAssocID="{E7CD6DCC-331C-4269-9AF6-BC46572A546F}" presName="node" presStyleLbl="node1" presStyleIdx="2" presStyleCnt="3">
        <dgm:presLayoutVars>
          <dgm:bulletEnabled val="1"/>
        </dgm:presLayoutVars>
      </dgm:prSet>
      <dgm:spPr/>
      <dgm:t>
        <a:bodyPr/>
        <a:lstStyle/>
        <a:p>
          <a:endParaRPr lang="zh-CN" altLang="en-US"/>
        </a:p>
      </dgm:t>
    </dgm:pt>
  </dgm:ptLst>
  <dgm:cxnLst>
    <dgm:cxn modelId="{105421A2-2628-4BCF-906E-ED3B2C7E7F71}" srcId="{E37D254A-4A9E-40F0-B26B-D730E1675429}" destId="{E4BCE24C-D8D0-4DE3-A948-40C127EBB184}" srcOrd="0" destOrd="0" parTransId="{1464F9A0-D416-4159-8B56-0FAAB9F53431}" sibTransId="{4D0D09B5-A981-4062-B099-5E79F3D6F210}"/>
    <dgm:cxn modelId="{36C0A419-F632-4001-A50D-D328453FA4E0}" type="presOf" srcId="{2787EBF6-E50D-4BF4-8E1A-674991ACFC81}" destId="{FAA064D7-0959-4208-9F52-E6F225339A0D}" srcOrd="0" destOrd="0" presId="urn:microsoft.com/office/officeart/2005/8/layout/radial4"/>
    <dgm:cxn modelId="{E26D6234-3490-40D0-B628-C2F5D99DF474}" type="presOf" srcId="{E4BCE24C-D8D0-4DE3-A948-40C127EBB184}" destId="{62F3A0CE-295C-493F-AE59-AF08D27A08A6}" srcOrd="0" destOrd="0" presId="urn:microsoft.com/office/officeart/2005/8/layout/radial4"/>
    <dgm:cxn modelId="{1AA84654-FFAE-4436-8D7E-831F90699187}" srcId="{E4BCE24C-D8D0-4DE3-A948-40C127EBB184}" destId="{E7CD6DCC-331C-4269-9AF6-BC46572A546F}" srcOrd="2" destOrd="0" parTransId="{FC165EFD-AF13-4BF4-BC50-44F0FF4C07AE}" sibTransId="{E8F38756-6A38-4000-BEE5-3295DAD25333}"/>
    <dgm:cxn modelId="{A112078D-C572-4633-B280-B83D11E436AE}" type="presOf" srcId="{E37D254A-4A9E-40F0-B26B-D730E1675429}" destId="{2BA91DAD-8FB1-4945-ACA9-657201DB9D8D}" srcOrd="0" destOrd="0" presId="urn:microsoft.com/office/officeart/2005/8/layout/radial4"/>
    <dgm:cxn modelId="{F775646A-41B4-4967-8DA6-9380ABFF2858}" type="presOf" srcId="{59301145-6392-4298-B132-16695F6D1CDF}" destId="{2718F363-CCEE-491A-A9C1-6C03648DCE4D}" srcOrd="0" destOrd="0" presId="urn:microsoft.com/office/officeart/2005/8/layout/radial4"/>
    <dgm:cxn modelId="{C71C9D66-4797-4AED-8013-C431A27BDE56}" srcId="{E4BCE24C-D8D0-4DE3-A948-40C127EBB184}" destId="{59301145-6392-4298-B132-16695F6D1CDF}" srcOrd="1" destOrd="0" parTransId="{AC860537-5406-4E9A-8C50-BA3E6B7C241C}" sibTransId="{77F0F321-2A8A-4C6E-92DD-9D91EC98A793}"/>
    <dgm:cxn modelId="{F664F274-EB7C-43F6-8DF7-63C007149CCE}" srcId="{E4BCE24C-D8D0-4DE3-A948-40C127EBB184}" destId="{5A4708F3-EAD4-49A3-8709-8A184224676A}" srcOrd="0" destOrd="0" parTransId="{2787EBF6-E50D-4BF4-8E1A-674991ACFC81}" sibTransId="{C1104680-7599-431C-9637-61458653EFE3}"/>
    <dgm:cxn modelId="{C92B1B64-15DE-4E21-AC55-A3066FA03D6B}" type="presOf" srcId="{FC165EFD-AF13-4BF4-BC50-44F0FF4C07AE}" destId="{11895BD3-611D-4371-891E-078206C1DA5F}" srcOrd="0" destOrd="0" presId="urn:microsoft.com/office/officeart/2005/8/layout/radial4"/>
    <dgm:cxn modelId="{6717A1B3-A0AF-4483-9F64-0226BF487197}" type="presOf" srcId="{AC860537-5406-4E9A-8C50-BA3E6B7C241C}" destId="{2489A092-1DA0-42D1-8740-45C9E4C6B057}" srcOrd="0" destOrd="0" presId="urn:microsoft.com/office/officeart/2005/8/layout/radial4"/>
    <dgm:cxn modelId="{0F78DF47-72F4-4A1D-BE74-4F8AC33E1539}" type="presOf" srcId="{5A4708F3-EAD4-49A3-8709-8A184224676A}" destId="{8D735021-97C7-44B8-BA9F-A8D0F20F9A76}" srcOrd="0" destOrd="0" presId="urn:microsoft.com/office/officeart/2005/8/layout/radial4"/>
    <dgm:cxn modelId="{CF679DCE-A333-405E-A96B-D72B25CE1511}" type="presOf" srcId="{E7CD6DCC-331C-4269-9AF6-BC46572A546F}" destId="{B038CCE6-10AA-41C4-825C-2C78C32C218A}" srcOrd="0" destOrd="0" presId="urn:microsoft.com/office/officeart/2005/8/layout/radial4"/>
    <dgm:cxn modelId="{633A1798-774B-4E65-86EC-2899AF286745}" type="presParOf" srcId="{2BA91DAD-8FB1-4945-ACA9-657201DB9D8D}" destId="{62F3A0CE-295C-493F-AE59-AF08D27A08A6}" srcOrd="0" destOrd="0" presId="urn:microsoft.com/office/officeart/2005/8/layout/radial4"/>
    <dgm:cxn modelId="{447F472C-A9F7-4C2A-8E32-2784AD37ED3B}" type="presParOf" srcId="{2BA91DAD-8FB1-4945-ACA9-657201DB9D8D}" destId="{FAA064D7-0959-4208-9F52-E6F225339A0D}" srcOrd="1" destOrd="0" presId="urn:microsoft.com/office/officeart/2005/8/layout/radial4"/>
    <dgm:cxn modelId="{5705FD78-A9D2-4377-A244-3A89F20CC652}" type="presParOf" srcId="{2BA91DAD-8FB1-4945-ACA9-657201DB9D8D}" destId="{8D735021-97C7-44B8-BA9F-A8D0F20F9A76}" srcOrd="2" destOrd="0" presId="urn:microsoft.com/office/officeart/2005/8/layout/radial4"/>
    <dgm:cxn modelId="{99211F62-0198-4AE6-9E80-90B99D57470F}" type="presParOf" srcId="{2BA91DAD-8FB1-4945-ACA9-657201DB9D8D}" destId="{2489A092-1DA0-42D1-8740-45C9E4C6B057}" srcOrd="3" destOrd="0" presId="urn:microsoft.com/office/officeart/2005/8/layout/radial4"/>
    <dgm:cxn modelId="{5C155C3D-7491-4133-8CF0-22ACBE12F43F}" type="presParOf" srcId="{2BA91DAD-8FB1-4945-ACA9-657201DB9D8D}" destId="{2718F363-CCEE-491A-A9C1-6C03648DCE4D}" srcOrd="4" destOrd="0" presId="urn:microsoft.com/office/officeart/2005/8/layout/radial4"/>
    <dgm:cxn modelId="{0FE3F82B-221F-4A4C-B20E-B1238B48835D}" type="presParOf" srcId="{2BA91DAD-8FB1-4945-ACA9-657201DB9D8D}" destId="{11895BD3-611D-4371-891E-078206C1DA5F}" srcOrd="5" destOrd="0" presId="urn:microsoft.com/office/officeart/2005/8/layout/radial4"/>
    <dgm:cxn modelId="{3BD7D8CE-7B0D-4ADE-A393-EC8D88E26E9F}" type="presParOf" srcId="{2BA91DAD-8FB1-4945-ACA9-657201DB9D8D}" destId="{B038CCE6-10AA-41C4-825C-2C78C32C218A}"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9A824F5-28B8-424F-82C8-9B6E4A6D8F5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8CE05559-56A0-4A0F-B9A9-958E7EDD1770}">
      <dgm:prSet phldrT="[文本]" custT="1"/>
      <dgm:spPr>
        <a:solidFill>
          <a:srgbClr val="FF0000"/>
        </a:solidFill>
      </dgm:spPr>
      <dgm:t>
        <a:bodyPr/>
        <a:lstStyle/>
        <a:p>
          <a:r>
            <a:rPr lang="zh-CN" altLang="en-US" sz="1800" b="1" dirty="0" smtClean="0"/>
            <a:t>物理性危害</a:t>
          </a:r>
          <a:endParaRPr lang="zh-CN" altLang="en-US" sz="1800" b="1" dirty="0"/>
        </a:p>
      </dgm:t>
    </dgm:pt>
    <dgm:pt modelId="{2552AFEB-1035-41D5-A24F-3D8F13F1C824}" type="parTrans" cxnId="{990F9C97-A044-4127-97D6-5E7AED9D8255}">
      <dgm:prSet/>
      <dgm:spPr/>
      <dgm:t>
        <a:bodyPr/>
        <a:lstStyle/>
        <a:p>
          <a:endParaRPr lang="zh-CN" altLang="en-US" sz="1800" b="1"/>
        </a:p>
      </dgm:t>
    </dgm:pt>
    <dgm:pt modelId="{CF9E86AF-62C5-46DA-AE31-C9FE10E53023}" type="sibTrans" cxnId="{990F9C97-A044-4127-97D6-5E7AED9D8255}">
      <dgm:prSet/>
      <dgm:spPr/>
      <dgm:t>
        <a:bodyPr/>
        <a:lstStyle/>
        <a:p>
          <a:endParaRPr lang="zh-CN" altLang="en-US" sz="1800" b="1"/>
        </a:p>
      </dgm:t>
    </dgm:pt>
    <dgm:pt modelId="{72CEF85B-1E8E-4278-98F8-1683F2C02375}">
      <dgm:prSet phldrT="[文本]" custT="1"/>
      <dgm:spPr/>
      <dgm:t>
        <a:bodyPr/>
        <a:lstStyle/>
        <a:p>
          <a:r>
            <a:rPr lang="zh-CN" altLang="en-US" sz="1800" b="1" dirty="0" smtClean="0"/>
            <a:t>泥沙</a:t>
          </a:r>
          <a:endParaRPr lang="zh-CN" altLang="en-US" sz="1800" b="1" dirty="0"/>
        </a:p>
      </dgm:t>
    </dgm:pt>
    <dgm:pt modelId="{54C90365-D227-46A5-8F4A-9217BD885986}" type="parTrans" cxnId="{69C9A3D0-4211-464F-816A-E79510D4B1DD}">
      <dgm:prSet/>
      <dgm:spPr/>
      <dgm:t>
        <a:bodyPr/>
        <a:lstStyle/>
        <a:p>
          <a:endParaRPr lang="zh-CN" altLang="en-US" sz="1800" b="1"/>
        </a:p>
      </dgm:t>
    </dgm:pt>
    <dgm:pt modelId="{13AEBC4F-19BF-4626-B6FC-459E028C0DD5}" type="sibTrans" cxnId="{69C9A3D0-4211-464F-816A-E79510D4B1DD}">
      <dgm:prSet/>
      <dgm:spPr/>
      <dgm:t>
        <a:bodyPr/>
        <a:lstStyle/>
        <a:p>
          <a:endParaRPr lang="zh-CN" altLang="en-US" sz="1800" b="1"/>
        </a:p>
      </dgm:t>
    </dgm:pt>
    <dgm:pt modelId="{3BAC9AF1-5056-42EB-AE0C-A08D440F5824}">
      <dgm:prSet phldrT="[文本]" custT="1"/>
      <dgm:spPr/>
      <dgm:t>
        <a:bodyPr/>
        <a:lstStyle/>
        <a:p>
          <a:r>
            <a:rPr lang="zh-CN" altLang="en-US" sz="1800" b="1" dirty="0" smtClean="0"/>
            <a:t>其他杂物</a:t>
          </a:r>
          <a:endParaRPr lang="zh-CN" altLang="en-US" sz="1800" b="1" dirty="0"/>
        </a:p>
      </dgm:t>
    </dgm:pt>
    <dgm:pt modelId="{2696E5FF-840C-49F0-AA9E-E1299419CE24}" type="parTrans" cxnId="{E9BBD8F5-02B3-40C4-B42C-0BFE5F0AF78B}">
      <dgm:prSet/>
      <dgm:spPr/>
      <dgm:t>
        <a:bodyPr/>
        <a:lstStyle/>
        <a:p>
          <a:endParaRPr lang="zh-CN" altLang="en-US" sz="1800" b="1"/>
        </a:p>
      </dgm:t>
    </dgm:pt>
    <dgm:pt modelId="{A072966A-CD6A-492F-AECF-FAE4F90454E6}" type="sibTrans" cxnId="{E9BBD8F5-02B3-40C4-B42C-0BFE5F0AF78B}">
      <dgm:prSet/>
      <dgm:spPr/>
      <dgm:t>
        <a:bodyPr/>
        <a:lstStyle/>
        <a:p>
          <a:endParaRPr lang="zh-CN" altLang="en-US" sz="1800" b="1"/>
        </a:p>
      </dgm:t>
    </dgm:pt>
    <dgm:pt modelId="{35686286-5745-4E01-BBB9-91A3A436F78C}">
      <dgm:prSet phldrT="[文本]" custT="1"/>
      <dgm:spPr/>
      <dgm:t>
        <a:bodyPr/>
        <a:lstStyle/>
        <a:p>
          <a:r>
            <a:rPr lang="zh-CN" altLang="en-US" sz="1800" b="1" dirty="0" smtClean="0"/>
            <a:t>放射性</a:t>
          </a:r>
          <a:endParaRPr lang="zh-CN" altLang="en-US" sz="1800" b="1" dirty="0"/>
        </a:p>
      </dgm:t>
    </dgm:pt>
    <dgm:pt modelId="{ED2F0E86-AE80-41DD-B662-02B407069C9C}" type="parTrans" cxnId="{2AC8C0FD-4E01-4431-835F-4FA7FB6A76E1}">
      <dgm:prSet/>
      <dgm:spPr/>
      <dgm:t>
        <a:bodyPr/>
        <a:lstStyle/>
        <a:p>
          <a:endParaRPr lang="zh-CN" altLang="en-US" sz="1800" b="1"/>
        </a:p>
      </dgm:t>
    </dgm:pt>
    <dgm:pt modelId="{5872236D-4E64-439D-99F1-51516172C3EC}" type="sibTrans" cxnId="{2AC8C0FD-4E01-4431-835F-4FA7FB6A76E1}">
      <dgm:prSet/>
      <dgm:spPr/>
      <dgm:t>
        <a:bodyPr/>
        <a:lstStyle/>
        <a:p>
          <a:endParaRPr lang="zh-CN" altLang="en-US" sz="1800" b="1"/>
        </a:p>
      </dgm:t>
    </dgm:pt>
    <dgm:pt modelId="{86F6EAAF-D10F-4CE5-92EC-0E532157A9F7}">
      <dgm:prSet phldrT="[文本]" custT="1"/>
      <dgm:spPr/>
      <dgm:t>
        <a:bodyPr/>
        <a:lstStyle/>
        <a:p>
          <a:r>
            <a:rPr lang="zh-CN" altLang="en-US" sz="1800" b="1" dirty="0" smtClean="0"/>
            <a:t>毛发</a:t>
          </a:r>
          <a:endParaRPr lang="zh-CN" altLang="en-US" sz="1800" b="1" dirty="0"/>
        </a:p>
      </dgm:t>
    </dgm:pt>
    <dgm:pt modelId="{1FF27753-31FF-4922-AEF9-E7526BDAECF5}" type="parTrans" cxnId="{106B69F7-8AEA-494E-AA39-3A933C4AAE08}">
      <dgm:prSet/>
      <dgm:spPr/>
      <dgm:t>
        <a:bodyPr/>
        <a:lstStyle/>
        <a:p>
          <a:endParaRPr lang="zh-CN" altLang="en-US" sz="1800" b="1"/>
        </a:p>
      </dgm:t>
    </dgm:pt>
    <dgm:pt modelId="{7AA2CB69-2D49-4B9E-8E20-22F5D5C7F143}" type="sibTrans" cxnId="{106B69F7-8AEA-494E-AA39-3A933C4AAE08}">
      <dgm:prSet/>
      <dgm:spPr/>
      <dgm:t>
        <a:bodyPr/>
        <a:lstStyle/>
        <a:p>
          <a:endParaRPr lang="zh-CN" altLang="en-US" sz="1800" b="1"/>
        </a:p>
      </dgm:t>
    </dgm:pt>
    <dgm:pt modelId="{68D081EA-15BA-4911-BC56-46970E4B2BB8}" type="pres">
      <dgm:prSet presAssocID="{C9A824F5-28B8-424F-82C8-9B6E4A6D8F50}" presName="Name0" presStyleCnt="0">
        <dgm:presLayoutVars>
          <dgm:chMax val="1"/>
          <dgm:dir/>
          <dgm:animLvl val="ctr"/>
          <dgm:resizeHandles val="exact"/>
        </dgm:presLayoutVars>
      </dgm:prSet>
      <dgm:spPr/>
      <dgm:t>
        <a:bodyPr/>
        <a:lstStyle/>
        <a:p>
          <a:endParaRPr lang="zh-CN" altLang="en-US"/>
        </a:p>
      </dgm:t>
    </dgm:pt>
    <dgm:pt modelId="{806D7168-03E8-4958-9423-41D90144F953}" type="pres">
      <dgm:prSet presAssocID="{8CE05559-56A0-4A0F-B9A9-958E7EDD1770}" presName="centerShape" presStyleLbl="node0" presStyleIdx="0" presStyleCnt="1"/>
      <dgm:spPr/>
      <dgm:t>
        <a:bodyPr/>
        <a:lstStyle/>
        <a:p>
          <a:endParaRPr lang="zh-CN" altLang="en-US"/>
        </a:p>
      </dgm:t>
    </dgm:pt>
    <dgm:pt modelId="{03D73A30-4CE4-4288-898D-C7C7890000C6}" type="pres">
      <dgm:prSet presAssocID="{72CEF85B-1E8E-4278-98F8-1683F2C02375}" presName="node" presStyleLbl="node1" presStyleIdx="0" presStyleCnt="4">
        <dgm:presLayoutVars>
          <dgm:bulletEnabled val="1"/>
        </dgm:presLayoutVars>
      </dgm:prSet>
      <dgm:spPr/>
      <dgm:t>
        <a:bodyPr/>
        <a:lstStyle/>
        <a:p>
          <a:endParaRPr lang="zh-CN" altLang="en-US"/>
        </a:p>
      </dgm:t>
    </dgm:pt>
    <dgm:pt modelId="{27A98758-9C55-4C8C-837C-DB2EED541466}" type="pres">
      <dgm:prSet presAssocID="{72CEF85B-1E8E-4278-98F8-1683F2C02375}" presName="dummy" presStyleCnt="0"/>
      <dgm:spPr/>
    </dgm:pt>
    <dgm:pt modelId="{A3962BE3-69FD-4B3F-A0A0-FF6BB9822757}" type="pres">
      <dgm:prSet presAssocID="{13AEBC4F-19BF-4626-B6FC-459E028C0DD5}" presName="sibTrans" presStyleLbl="sibTrans2D1" presStyleIdx="0" presStyleCnt="4"/>
      <dgm:spPr/>
      <dgm:t>
        <a:bodyPr/>
        <a:lstStyle/>
        <a:p>
          <a:endParaRPr lang="zh-CN" altLang="en-US"/>
        </a:p>
      </dgm:t>
    </dgm:pt>
    <dgm:pt modelId="{D8030C2C-F19A-4CAA-AD30-83897C469920}" type="pres">
      <dgm:prSet presAssocID="{3BAC9AF1-5056-42EB-AE0C-A08D440F5824}" presName="node" presStyleLbl="node1" presStyleIdx="1" presStyleCnt="4">
        <dgm:presLayoutVars>
          <dgm:bulletEnabled val="1"/>
        </dgm:presLayoutVars>
      </dgm:prSet>
      <dgm:spPr/>
      <dgm:t>
        <a:bodyPr/>
        <a:lstStyle/>
        <a:p>
          <a:endParaRPr lang="zh-CN" altLang="en-US"/>
        </a:p>
      </dgm:t>
    </dgm:pt>
    <dgm:pt modelId="{8CD889D2-0ABC-401A-8C0D-47D410943637}" type="pres">
      <dgm:prSet presAssocID="{3BAC9AF1-5056-42EB-AE0C-A08D440F5824}" presName="dummy" presStyleCnt="0"/>
      <dgm:spPr/>
    </dgm:pt>
    <dgm:pt modelId="{4FB9A6D7-5497-4A13-89B2-C083A1BB21AB}" type="pres">
      <dgm:prSet presAssocID="{A072966A-CD6A-492F-AECF-FAE4F90454E6}" presName="sibTrans" presStyleLbl="sibTrans2D1" presStyleIdx="1" presStyleCnt="4"/>
      <dgm:spPr/>
      <dgm:t>
        <a:bodyPr/>
        <a:lstStyle/>
        <a:p>
          <a:endParaRPr lang="zh-CN" altLang="en-US"/>
        </a:p>
      </dgm:t>
    </dgm:pt>
    <dgm:pt modelId="{A577BB85-B1EE-4199-BF86-6A5E8C9DC8AA}" type="pres">
      <dgm:prSet presAssocID="{35686286-5745-4E01-BBB9-91A3A436F78C}" presName="node" presStyleLbl="node1" presStyleIdx="2" presStyleCnt="4">
        <dgm:presLayoutVars>
          <dgm:bulletEnabled val="1"/>
        </dgm:presLayoutVars>
      </dgm:prSet>
      <dgm:spPr/>
      <dgm:t>
        <a:bodyPr/>
        <a:lstStyle/>
        <a:p>
          <a:endParaRPr lang="zh-CN" altLang="en-US"/>
        </a:p>
      </dgm:t>
    </dgm:pt>
    <dgm:pt modelId="{93C313FD-12D4-42A1-9C1F-93997E002383}" type="pres">
      <dgm:prSet presAssocID="{35686286-5745-4E01-BBB9-91A3A436F78C}" presName="dummy" presStyleCnt="0"/>
      <dgm:spPr/>
    </dgm:pt>
    <dgm:pt modelId="{03F1F215-6656-47E0-BB3F-C3529563D31E}" type="pres">
      <dgm:prSet presAssocID="{5872236D-4E64-439D-99F1-51516172C3EC}" presName="sibTrans" presStyleLbl="sibTrans2D1" presStyleIdx="2" presStyleCnt="4"/>
      <dgm:spPr/>
      <dgm:t>
        <a:bodyPr/>
        <a:lstStyle/>
        <a:p>
          <a:endParaRPr lang="zh-CN" altLang="en-US"/>
        </a:p>
      </dgm:t>
    </dgm:pt>
    <dgm:pt modelId="{BEC8D530-E125-4AAC-AE52-1A74F1B2B90C}" type="pres">
      <dgm:prSet presAssocID="{86F6EAAF-D10F-4CE5-92EC-0E532157A9F7}" presName="node" presStyleLbl="node1" presStyleIdx="3" presStyleCnt="4">
        <dgm:presLayoutVars>
          <dgm:bulletEnabled val="1"/>
        </dgm:presLayoutVars>
      </dgm:prSet>
      <dgm:spPr/>
      <dgm:t>
        <a:bodyPr/>
        <a:lstStyle/>
        <a:p>
          <a:endParaRPr lang="zh-CN" altLang="en-US"/>
        </a:p>
      </dgm:t>
    </dgm:pt>
    <dgm:pt modelId="{3531A915-C7FC-4F72-939E-D8823CAC633E}" type="pres">
      <dgm:prSet presAssocID="{86F6EAAF-D10F-4CE5-92EC-0E532157A9F7}" presName="dummy" presStyleCnt="0"/>
      <dgm:spPr/>
    </dgm:pt>
    <dgm:pt modelId="{6A1BF2B2-4628-4437-89DA-07AC077C0DB5}" type="pres">
      <dgm:prSet presAssocID="{7AA2CB69-2D49-4B9E-8E20-22F5D5C7F143}" presName="sibTrans" presStyleLbl="sibTrans2D1" presStyleIdx="3" presStyleCnt="4"/>
      <dgm:spPr/>
      <dgm:t>
        <a:bodyPr/>
        <a:lstStyle/>
        <a:p>
          <a:endParaRPr lang="zh-CN" altLang="en-US"/>
        </a:p>
      </dgm:t>
    </dgm:pt>
  </dgm:ptLst>
  <dgm:cxnLst>
    <dgm:cxn modelId="{2B367A0C-10C8-4728-9FDB-4099A6EFA516}" type="presOf" srcId="{13AEBC4F-19BF-4626-B6FC-459E028C0DD5}" destId="{A3962BE3-69FD-4B3F-A0A0-FF6BB9822757}" srcOrd="0" destOrd="0" presId="urn:microsoft.com/office/officeart/2005/8/layout/radial6"/>
    <dgm:cxn modelId="{106B69F7-8AEA-494E-AA39-3A933C4AAE08}" srcId="{8CE05559-56A0-4A0F-B9A9-958E7EDD1770}" destId="{86F6EAAF-D10F-4CE5-92EC-0E532157A9F7}" srcOrd="3" destOrd="0" parTransId="{1FF27753-31FF-4922-AEF9-E7526BDAECF5}" sibTransId="{7AA2CB69-2D49-4B9E-8E20-22F5D5C7F143}"/>
    <dgm:cxn modelId="{DF5D31C4-C02B-40EE-8C9E-2DAD419A3958}" type="presOf" srcId="{3BAC9AF1-5056-42EB-AE0C-A08D440F5824}" destId="{D8030C2C-F19A-4CAA-AD30-83897C469920}" srcOrd="0" destOrd="0" presId="urn:microsoft.com/office/officeart/2005/8/layout/radial6"/>
    <dgm:cxn modelId="{69C9A3D0-4211-464F-816A-E79510D4B1DD}" srcId="{8CE05559-56A0-4A0F-B9A9-958E7EDD1770}" destId="{72CEF85B-1E8E-4278-98F8-1683F2C02375}" srcOrd="0" destOrd="0" parTransId="{54C90365-D227-46A5-8F4A-9217BD885986}" sibTransId="{13AEBC4F-19BF-4626-B6FC-459E028C0DD5}"/>
    <dgm:cxn modelId="{95B5744D-8FF4-43FE-AF2D-F413B2091F84}" type="presOf" srcId="{A072966A-CD6A-492F-AECF-FAE4F90454E6}" destId="{4FB9A6D7-5497-4A13-89B2-C083A1BB21AB}" srcOrd="0" destOrd="0" presId="urn:microsoft.com/office/officeart/2005/8/layout/radial6"/>
    <dgm:cxn modelId="{9B1419A7-B0F3-44F8-BEAB-88E0068213BA}" type="presOf" srcId="{72CEF85B-1E8E-4278-98F8-1683F2C02375}" destId="{03D73A30-4CE4-4288-898D-C7C7890000C6}" srcOrd="0" destOrd="0" presId="urn:microsoft.com/office/officeart/2005/8/layout/radial6"/>
    <dgm:cxn modelId="{AE1DAA53-0670-4795-A515-EB03EC873EAD}" type="presOf" srcId="{C9A824F5-28B8-424F-82C8-9B6E4A6D8F50}" destId="{68D081EA-15BA-4911-BC56-46970E4B2BB8}" srcOrd="0" destOrd="0" presId="urn:microsoft.com/office/officeart/2005/8/layout/radial6"/>
    <dgm:cxn modelId="{990F9C97-A044-4127-97D6-5E7AED9D8255}" srcId="{C9A824F5-28B8-424F-82C8-9B6E4A6D8F50}" destId="{8CE05559-56A0-4A0F-B9A9-958E7EDD1770}" srcOrd="0" destOrd="0" parTransId="{2552AFEB-1035-41D5-A24F-3D8F13F1C824}" sibTransId="{CF9E86AF-62C5-46DA-AE31-C9FE10E53023}"/>
    <dgm:cxn modelId="{A612BC17-DA24-4622-9858-97D710DD8A66}" type="presOf" srcId="{86F6EAAF-D10F-4CE5-92EC-0E532157A9F7}" destId="{BEC8D530-E125-4AAC-AE52-1A74F1B2B90C}" srcOrd="0" destOrd="0" presId="urn:microsoft.com/office/officeart/2005/8/layout/radial6"/>
    <dgm:cxn modelId="{E9BBD8F5-02B3-40C4-B42C-0BFE5F0AF78B}" srcId="{8CE05559-56A0-4A0F-B9A9-958E7EDD1770}" destId="{3BAC9AF1-5056-42EB-AE0C-A08D440F5824}" srcOrd="1" destOrd="0" parTransId="{2696E5FF-840C-49F0-AA9E-E1299419CE24}" sibTransId="{A072966A-CD6A-492F-AECF-FAE4F90454E6}"/>
    <dgm:cxn modelId="{D4232126-F6C6-4CEB-A2C4-E0F17BCEB221}" type="presOf" srcId="{35686286-5745-4E01-BBB9-91A3A436F78C}" destId="{A577BB85-B1EE-4199-BF86-6A5E8C9DC8AA}" srcOrd="0" destOrd="0" presId="urn:microsoft.com/office/officeart/2005/8/layout/radial6"/>
    <dgm:cxn modelId="{AB976849-42DF-42A3-84A7-C666A9828863}" type="presOf" srcId="{8CE05559-56A0-4A0F-B9A9-958E7EDD1770}" destId="{806D7168-03E8-4958-9423-41D90144F953}" srcOrd="0" destOrd="0" presId="urn:microsoft.com/office/officeart/2005/8/layout/radial6"/>
    <dgm:cxn modelId="{2AC8C0FD-4E01-4431-835F-4FA7FB6A76E1}" srcId="{8CE05559-56A0-4A0F-B9A9-958E7EDD1770}" destId="{35686286-5745-4E01-BBB9-91A3A436F78C}" srcOrd="2" destOrd="0" parTransId="{ED2F0E86-AE80-41DD-B662-02B407069C9C}" sibTransId="{5872236D-4E64-439D-99F1-51516172C3EC}"/>
    <dgm:cxn modelId="{FAE9FBEB-090A-4DCF-9477-609A61ED65FD}" type="presOf" srcId="{7AA2CB69-2D49-4B9E-8E20-22F5D5C7F143}" destId="{6A1BF2B2-4628-4437-89DA-07AC077C0DB5}" srcOrd="0" destOrd="0" presId="urn:microsoft.com/office/officeart/2005/8/layout/radial6"/>
    <dgm:cxn modelId="{058CC8BC-91D8-43FC-A607-D2700F20E66D}" type="presOf" srcId="{5872236D-4E64-439D-99F1-51516172C3EC}" destId="{03F1F215-6656-47E0-BB3F-C3529563D31E}" srcOrd="0" destOrd="0" presId="urn:microsoft.com/office/officeart/2005/8/layout/radial6"/>
    <dgm:cxn modelId="{7836AFE5-7A77-47F0-B6DA-43CFB462D042}" type="presParOf" srcId="{68D081EA-15BA-4911-BC56-46970E4B2BB8}" destId="{806D7168-03E8-4958-9423-41D90144F953}" srcOrd="0" destOrd="0" presId="urn:microsoft.com/office/officeart/2005/8/layout/radial6"/>
    <dgm:cxn modelId="{031A4242-9240-4EF9-9E30-5BEACB99C791}" type="presParOf" srcId="{68D081EA-15BA-4911-BC56-46970E4B2BB8}" destId="{03D73A30-4CE4-4288-898D-C7C7890000C6}" srcOrd="1" destOrd="0" presId="urn:microsoft.com/office/officeart/2005/8/layout/radial6"/>
    <dgm:cxn modelId="{124C33D7-EDEB-4007-81E0-A90FA0319666}" type="presParOf" srcId="{68D081EA-15BA-4911-BC56-46970E4B2BB8}" destId="{27A98758-9C55-4C8C-837C-DB2EED541466}" srcOrd="2" destOrd="0" presId="urn:microsoft.com/office/officeart/2005/8/layout/radial6"/>
    <dgm:cxn modelId="{06A2041E-DE55-45D9-992F-6D2B3146B7FA}" type="presParOf" srcId="{68D081EA-15BA-4911-BC56-46970E4B2BB8}" destId="{A3962BE3-69FD-4B3F-A0A0-FF6BB9822757}" srcOrd="3" destOrd="0" presId="urn:microsoft.com/office/officeart/2005/8/layout/radial6"/>
    <dgm:cxn modelId="{6280DE62-C38A-49C7-A46C-857DBF5B48DB}" type="presParOf" srcId="{68D081EA-15BA-4911-BC56-46970E4B2BB8}" destId="{D8030C2C-F19A-4CAA-AD30-83897C469920}" srcOrd="4" destOrd="0" presId="urn:microsoft.com/office/officeart/2005/8/layout/radial6"/>
    <dgm:cxn modelId="{7CFBF823-FBDE-4AFC-BD40-C83F478E7896}" type="presParOf" srcId="{68D081EA-15BA-4911-BC56-46970E4B2BB8}" destId="{8CD889D2-0ABC-401A-8C0D-47D410943637}" srcOrd="5" destOrd="0" presId="urn:microsoft.com/office/officeart/2005/8/layout/radial6"/>
    <dgm:cxn modelId="{9F971E22-825F-4FBC-9C49-3E67CB387AFC}" type="presParOf" srcId="{68D081EA-15BA-4911-BC56-46970E4B2BB8}" destId="{4FB9A6D7-5497-4A13-89B2-C083A1BB21AB}" srcOrd="6" destOrd="0" presId="urn:microsoft.com/office/officeart/2005/8/layout/radial6"/>
    <dgm:cxn modelId="{A128DE29-BF6A-4807-84C5-1E72CB3BFA99}" type="presParOf" srcId="{68D081EA-15BA-4911-BC56-46970E4B2BB8}" destId="{A577BB85-B1EE-4199-BF86-6A5E8C9DC8AA}" srcOrd="7" destOrd="0" presId="urn:microsoft.com/office/officeart/2005/8/layout/radial6"/>
    <dgm:cxn modelId="{E0833B43-F934-4F13-87AC-8704F01AFD66}" type="presParOf" srcId="{68D081EA-15BA-4911-BC56-46970E4B2BB8}" destId="{93C313FD-12D4-42A1-9C1F-93997E002383}" srcOrd="8" destOrd="0" presId="urn:microsoft.com/office/officeart/2005/8/layout/radial6"/>
    <dgm:cxn modelId="{993D4DD8-B5F9-466F-8FA0-A993597D2421}" type="presParOf" srcId="{68D081EA-15BA-4911-BC56-46970E4B2BB8}" destId="{03F1F215-6656-47E0-BB3F-C3529563D31E}" srcOrd="9" destOrd="0" presId="urn:microsoft.com/office/officeart/2005/8/layout/radial6"/>
    <dgm:cxn modelId="{C6EB83CB-70EE-4743-8565-C161DFB7D433}" type="presParOf" srcId="{68D081EA-15BA-4911-BC56-46970E4B2BB8}" destId="{BEC8D530-E125-4AAC-AE52-1A74F1B2B90C}" srcOrd="10" destOrd="0" presId="urn:microsoft.com/office/officeart/2005/8/layout/radial6"/>
    <dgm:cxn modelId="{6CB014AF-2D44-4E85-BC55-1121680E5FE0}" type="presParOf" srcId="{68D081EA-15BA-4911-BC56-46970E4B2BB8}" destId="{3531A915-C7FC-4F72-939E-D8823CAC633E}" srcOrd="11" destOrd="0" presId="urn:microsoft.com/office/officeart/2005/8/layout/radial6"/>
    <dgm:cxn modelId="{DF6C4EDD-8001-462C-809E-D3A7F46CB9E6}" type="presParOf" srcId="{68D081EA-15BA-4911-BC56-46970E4B2BB8}" destId="{6A1BF2B2-4628-4437-89DA-07AC077C0DB5}"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CE74377-728F-4E14-8F3A-54EE1B536A7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3DBB736A-F4C8-4F6E-B29B-17B67FD89754}">
      <dgm:prSet phldrT="[文本]" custT="1"/>
      <dgm:spPr/>
      <dgm:t>
        <a:bodyPr/>
        <a:lstStyle/>
        <a:p>
          <a:r>
            <a:rPr lang="zh-CN" altLang="en-US" sz="1800" dirty="0" smtClean="0"/>
            <a:t>综合</a:t>
          </a:r>
          <a:endParaRPr lang="zh-CN" altLang="en-US" sz="1800" dirty="0"/>
        </a:p>
      </dgm:t>
    </dgm:pt>
    <dgm:pt modelId="{510DABF7-F7CF-47F2-AFCA-A82393B41C49}" type="parTrans" cxnId="{EBE68C97-1846-47E7-9308-797CDE72AB28}">
      <dgm:prSet/>
      <dgm:spPr/>
      <dgm:t>
        <a:bodyPr/>
        <a:lstStyle/>
        <a:p>
          <a:endParaRPr lang="zh-CN" altLang="en-US" sz="1800"/>
        </a:p>
      </dgm:t>
    </dgm:pt>
    <dgm:pt modelId="{9CFC33E9-6E76-49CE-BBD6-3AB6BDEE2D10}" type="sibTrans" cxnId="{EBE68C97-1846-47E7-9308-797CDE72AB28}">
      <dgm:prSet/>
      <dgm:spPr/>
      <dgm:t>
        <a:bodyPr/>
        <a:lstStyle/>
        <a:p>
          <a:endParaRPr lang="zh-CN" altLang="en-US" sz="1800"/>
        </a:p>
      </dgm:t>
    </dgm:pt>
    <dgm:pt modelId="{06608FBD-0CB6-497B-9DA9-1CA74872F34B}">
      <dgm:prSet phldrT="[文本]" custT="1"/>
      <dgm:spPr/>
      <dgm:t>
        <a:bodyPr/>
        <a:lstStyle/>
        <a:p>
          <a:r>
            <a:rPr lang="zh-CN" altLang="en-US" sz="1800" dirty="0" smtClean="0"/>
            <a:t>中华人民共和国食品安全法</a:t>
          </a:r>
          <a:endParaRPr lang="zh-CN" altLang="en-US" sz="1800" dirty="0"/>
        </a:p>
      </dgm:t>
    </dgm:pt>
    <dgm:pt modelId="{E29C8AC5-8D96-4D40-8545-7470EFCA55F5}" type="parTrans" cxnId="{5C9D5738-81C5-474C-980C-5621855E5345}">
      <dgm:prSet/>
      <dgm:spPr/>
      <dgm:t>
        <a:bodyPr/>
        <a:lstStyle/>
        <a:p>
          <a:endParaRPr lang="zh-CN" altLang="en-US" sz="1800"/>
        </a:p>
      </dgm:t>
    </dgm:pt>
    <dgm:pt modelId="{C258296A-F850-4001-B393-92FC2020164C}" type="sibTrans" cxnId="{5C9D5738-81C5-474C-980C-5621855E5345}">
      <dgm:prSet/>
      <dgm:spPr/>
      <dgm:t>
        <a:bodyPr/>
        <a:lstStyle/>
        <a:p>
          <a:endParaRPr lang="zh-CN" altLang="en-US" sz="1800"/>
        </a:p>
      </dgm:t>
    </dgm:pt>
    <dgm:pt modelId="{1D935006-7781-407C-8C71-124139C6CA19}">
      <dgm:prSet phldrT="[文本]" custT="1"/>
      <dgm:spPr/>
      <dgm:t>
        <a:bodyPr/>
        <a:lstStyle/>
        <a:p>
          <a:r>
            <a:rPr lang="zh-CN" altLang="en-US" sz="1800" dirty="0" smtClean="0"/>
            <a:t>行政许可</a:t>
          </a:r>
          <a:endParaRPr lang="zh-CN" altLang="en-US" sz="1800" dirty="0"/>
        </a:p>
      </dgm:t>
    </dgm:pt>
    <dgm:pt modelId="{8A325D3F-4935-43F7-BEAB-7F68AD4D66AE}" type="parTrans" cxnId="{4B6E00C1-0FD0-4575-8447-8E0FA5AF03B3}">
      <dgm:prSet/>
      <dgm:spPr/>
      <dgm:t>
        <a:bodyPr/>
        <a:lstStyle/>
        <a:p>
          <a:endParaRPr lang="zh-CN" altLang="en-US" sz="1800"/>
        </a:p>
      </dgm:t>
    </dgm:pt>
    <dgm:pt modelId="{24F95DF7-E6C9-4EDE-9DC7-082E46909925}" type="sibTrans" cxnId="{4B6E00C1-0FD0-4575-8447-8E0FA5AF03B3}">
      <dgm:prSet/>
      <dgm:spPr/>
      <dgm:t>
        <a:bodyPr/>
        <a:lstStyle/>
        <a:p>
          <a:endParaRPr lang="zh-CN" altLang="en-US" sz="1800"/>
        </a:p>
      </dgm:t>
    </dgm:pt>
    <dgm:pt modelId="{BE7FA4AB-9314-4A1D-88F6-65B87AEAB21A}">
      <dgm:prSet phldrT="[文本]" custT="1"/>
      <dgm:spPr/>
      <dgm:t>
        <a:bodyPr/>
        <a:lstStyle/>
        <a:p>
          <a:r>
            <a:rPr lang="zh-CN" altLang="en-US" sz="1800" dirty="0" smtClean="0"/>
            <a:t>食品经营许可管理办法</a:t>
          </a:r>
          <a:endParaRPr lang="zh-CN" altLang="en-US" sz="1800" dirty="0"/>
        </a:p>
      </dgm:t>
    </dgm:pt>
    <dgm:pt modelId="{0963B1A4-432D-47EC-9A62-A55B58251D4F}" type="parTrans" cxnId="{C20F082A-B382-48C1-BE27-4DE198DB52A4}">
      <dgm:prSet/>
      <dgm:spPr/>
      <dgm:t>
        <a:bodyPr/>
        <a:lstStyle/>
        <a:p>
          <a:endParaRPr lang="zh-CN" altLang="en-US" sz="1800"/>
        </a:p>
      </dgm:t>
    </dgm:pt>
    <dgm:pt modelId="{BE55FFF4-3398-45B2-A958-DBF873681C45}" type="sibTrans" cxnId="{C20F082A-B382-48C1-BE27-4DE198DB52A4}">
      <dgm:prSet/>
      <dgm:spPr/>
      <dgm:t>
        <a:bodyPr/>
        <a:lstStyle/>
        <a:p>
          <a:endParaRPr lang="zh-CN" altLang="en-US" sz="1800"/>
        </a:p>
      </dgm:t>
    </dgm:pt>
    <dgm:pt modelId="{5A898CD5-B12E-4E83-BDF2-60EEDE3765AC}">
      <dgm:prSet phldrT="[文本]" custT="1"/>
      <dgm:spPr/>
      <dgm:t>
        <a:bodyPr/>
        <a:lstStyle/>
        <a:p>
          <a:r>
            <a:rPr lang="zh-CN" altLang="en-US" sz="1800" dirty="0" smtClean="0"/>
            <a:t>食品经营许可审查通则</a:t>
          </a:r>
          <a:endParaRPr lang="zh-CN" altLang="en-US" sz="1800" dirty="0"/>
        </a:p>
      </dgm:t>
    </dgm:pt>
    <dgm:pt modelId="{6D7109E5-E8BD-4000-BBCD-C8327DB0FDAC}" type="parTrans" cxnId="{19E9DF0C-6ABE-454B-891E-3E60B4F72E72}">
      <dgm:prSet/>
      <dgm:spPr/>
      <dgm:t>
        <a:bodyPr/>
        <a:lstStyle/>
        <a:p>
          <a:endParaRPr lang="zh-CN" altLang="en-US" sz="1800"/>
        </a:p>
      </dgm:t>
    </dgm:pt>
    <dgm:pt modelId="{049FC7DB-619C-402B-B0A1-09B98FCF5565}" type="sibTrans" cxnId="{19E9DF0C-6ABE-454B-891E-3E60B4F72E72}">
      <dgm:prSet/>
      <dgm:spPr/>
      <dgm:t>
        <a:bodyPr/>
        <a:lstStyle/>
        <a:p>
          <a:endParaRPr lang="zh-CN" altLang="en-US" sz="1800"/>
        </a:p>
      </dgm:t>
    </dgm:pt>
    <dgm:pt modelId="{7B206702-2941-481B-BE71-C6643B42F2D7}">
      <dgm:prSet phldrT="[文本]" custT="1"/>
      <dgm:spPr/>
      <dgm:t>
        <a:bodyPr/>
        <a:lstStyle/>
        <a:p>
          <a:r>
            <a:rPr lang="zh-CN" altLang="en-US" sz="1800" dirty="0" smtClean="0"/>
            <a:t>监督管理</a:t>
          </a:r>
          <a:endParaRPr lang="zh-CN" altLang="en-US" sz="1800" dirty="0"/>
        </a:p>
      </dgm:t>
    </dgm:pt>
    <dgm:pt modelId="{DA2786EC-73F5-4DBC-B2B0-7524BA85DEA9}" type="parTrans" cxnId="{1ADA1542-31CF-4829-B4A3-19D924205119}">
      <dgm:prSet/>
      <dgm:spPr/>
      <dgm:t>
        <a:bodyPr/>
        <a:lstStyle/>
        <a:p>
          <a:endParaRPr lang="zh-CN" altLang="en-US" sz="1800"/>
        </a:p>
      </dgm:t>
    </dgm:pt>
    <dgm:pt modelId="{81D53A1F-9813-41AC-A816-DEA97DFD4CE2}" type="sibTrans" cxnId="{1ADA1542-31CF-4829-B4A3-19D924205119}">
      <dgm:prSet/>
      <dgm:spPr/>
      <dgm:t>
        <a:bodyPr/>
        <a:lstStyle/>
        <a:p>
          <a:endParaRPr lang="zh-CN" altLang="en-US" sz="1800"/>
        </a:p>
      </dgm:t>
    </dgm:pt>
    <dgm:pt modelId="{3F3D84CD-FF9D-455C-9BE0-5B008EBFB1D7}">
      <dgm:prSet phldrT="[文本]" custT="1"/>
      <dgm:spPr/>
      <dgm:t>
        <a:bodyPr/>
        <a:lstStyle/>
        <a:p>
          <a:r>
            <a:rPr lang="zh-CN" altLang="en-US" sz="1800" dirty="0" smtClean="0"/>
            <a:t>食品召回管理办法</a:t>
          </a:r>
          <a:endParaRPr lang="zh-CN" altLang="en-US" sz="1800" dirty="0"/>
        </a:p>
      </dgm:t>
    </dgm:pt>
    <dgm:pt modelId="{B26CD2F8-0585-43D8-9D8E-1F43335C1A76}" type="parTrans" cxnId="{39AF1A55-22C1-4059-B375-570F530F61EA}">
      <dgm:prSet/>
      <dgm:spPr/>
      <dgm:t>
        <a:bodyPr/>
        <a:lstStyle/>
        <a:p>
          <a:endParaRPr lang="zh-CN" altLang="en-US" sz="1800"/>
        </a:p>
      </dgm:t>
    </dgm:pt>
    <dgm:pt modelId="{D81631E0-85C2-471C-8085-374B66EE06E8}" type="sibTrans" cxnId="{39AF1A55-22C1-4059-B375-570F530F61EA}">
      <dgm:prSet/>
      <dgm:spPr/>
      <dgm:t>
        <a:bodyPr/>
        <a:lstStyle/>
        <a:p>
          <a:endParaRPr lang="zh-CN" altLang="en-US" sz="1800"/>
        </a:p>
      </dgm:t>
    </dgm:pt>
    <dgm:pt modelId="{7BA0F3CC-FCD0-4A7C-8B66-4A7D7324E215}">
      <dgm:prSet phldrT="[文本]" custT="1"/>
      <dgm:spPr/>
      <dgm:t>
        <a:bodyPr/>
        <a:lstStyle/>
        <a:p>
          <a:r>
            <a:rPr lang="en-US" altLang="zh-CN" sz="1800" dirty="0" smtClean="0"/>
            <a:t>……</a:t>
          </a:r>
          <a:endParaRPr lang="zh-CN" altLang="en-US" sz="1800" dirty="0"/>
        </a:p>
      </dgm:t>
    </dgm:pt>
    <dgm:pt modelId="{498799F8-3F5F-4995-B3B0-C7D628E8193E}" type="parTrans" cxnId="{A97CBB11-607E-44FE-BE00-1B2E8A70CA96}">
      <dgm:prSet/>
      <dgm:spPr/>
      <dgm:t>
        <a:bodyPr/>
        <a:lstStyle/>
        <a:p>
          <a:endParaRPr lang="zh-CN" altLang="en-US" sz="1800"/>
        </a:p>
      </dgm:t>
    </dgm:pt>
    <dgm:pt modelId="{8FB1095E-2B9F-42E5-8B2B-0BCE1AD15AD1}" type="sibTrans" cxnId="{A97CBB11-607E-44FE-BE00-1B2E8A70CA96}">
      <dgm:prSet/>
      <dgm:spPr/>
      <dgm:t>
        <a:bodyPr/>
        <a:lstStyle/>
        <a:p>
          <a:endParaRPr lang="zh-CN" altLang="en-US" sz="1800"/>
        </a:p>
      </dgm:t>
    </dgm:pt>
    <dgm:pt modelId="{24940CE4-B6FC-496C-9C98-FEEA313EB6ED}">
      <dgm:prSet phldrT="[文本]" custT="1"/>
      <dgm:spPr/>
      <dgm:t>
        <a:bodyPr/>
        <a:lstStyle/>
        <a:p>
          <a:r>
            <a:rPr lang="zh-CN" altLang="en-US" sz="1800" dirty="0" smtClean="0"/>
            <a:t>国家食品药品监督管理总局关于启用</a:t>
          </a:r>
          <a:r>
            <a:rPr lang="en-US" altLang="zh-CN" sz="1800" dirty="0" smtClean="0"/>
            <a:t>《</a:t>
          </a:r>
          <a:r>
            <a:rPr lang="zh-CN" altLang="en-US" sz="1800" dirty="0" smtClean="0"/>
            <a:t>食品经营许可证</a:t>
          </a:r>
          <a:r>
            <a:rPr lang="en-US" altLang="zh-CN" sz="1800" dirty="0" smtClean="0"/>
            <a:t>》</a:t>
          </a:r>
          <a:r>
            <a:rPr lang="zh-CN" altLang="en-US" sz="1800" dirty="0" smtClean="0"/>
            <a:t>的公告</a:t>
          </a:r>
          <a:endParaRPr lang="zh-CN" altLang="en-US" sz="1800" dirty="0"/>
        </a:p>
      </dgm:t>
    </dgm:pt>
    <dgm:pt modelId="{C281766E-70A2-43B8-9079-B5E673F13724}" type="parTrans" cxnId="{66E63F58-F080-40F8-93EA-6027A600FF7C}">
      <dgm:prSet/>
      <dgm:spPr/>
      <dgm:t>
        <a:bodyPr/>
        <a:lstStyle/>
        <a:p>
          <a:endParaRPr lang="zh-CN" altLang="en-US" sz="1800"/>
        </a:p>
      </dgm:t>
    </dgm:pt>
    <dgm:pt modelId="{2054FCBB-12DF-4340-89D8-ED243E496CBE}" type="sibTrans" cxnId="{66E63F58-F080-40F8-93EA-6027A600FF7C}">
      <dgm:prSet/>
      <dgm:spPr/>
      <dgm:t>
        <a:bodyPr/>
        <a:lstStyle/>
        <a:p>
          <a:endParaRPr lang="zh-CN" altLang="en-US" sz="1800"/>
        </a:p>
      </dgm:t>
    </dgm:pt>
    <dgm:pt modelId="{915FFAEE-CBC4-4E34-9EF3-03842F1F6DFC}">
      <dgm:prSet phldrT="[文本]" custT="1"/>
      <dgm:spPr/>
      <dgm:t>
        <a:bodyPr/>
        <a:lstStyle/>
        <a:p>
          <a:r>
            <a:rPr lang="zh-CN" altLang="en-US" sz="1800" dirty="0" smtClean="0"/>
            <a:t>餐饮服务食品安全操作规范</a:t>
          </a:r>
          <a:endParaRPr lang="zh-CN" altLang="en-US" sz="1800" dirty="0"/>
        </a:p>
      </dgm:t>
    </dgm:pt>
    <dgm:pt modelId="{4C016139-A66A-492D-B970-8E1FC01F04DD}" type="parTrans" cxnId="{54412BD6-BE91-4788-9035-5EBDA46D5195}">
      <dgm:prSet/>
      <dgm:spPr/>
      <dgm:t>
        <a:bodyPr/>
        <a:lstStyle/>
        <a:p>
          <a:endParaRPr lang="zh-CN" altLang="en-US" sz="1800"/>
        </a:p>
      </dgm:t>
    </dgm:pt>
    <dgm:pt modelId="{A948310C-4955-491E-8A59-5E8938BAD154}" type="sibTrans" cxnId="{54412BD6-BE91-4788-9035-5EBDA46D5195}">
      <dgm:prSet/>
      <dgm:spPr/>
      <dgm:t>
        <a:bodyPr/>
        <a:lstStyle/>
        <a:p>
          <a:endParaRPr lang="zh-CN" altLang="en-US" sz="1800"/>
        </a:p>
      </dgm:t>
    </dgm:pt>
    <dgm:pt modelId="{F6D13DC7-287F-4CDD-B9A0-B1577E66B1B1}" type="pres">
      <dgm:prSet presAssocID="{CCE74377-728F-4E14-8F3A-54EE1B536A7F}" presName="Name0" presStyleCnt="0">
        <dgm:presLayoutVars>
          <dgm:dir/>
          <dgm:animLvl val="lvl"/>
          <dgm:resizeHandles val="exact"/>
        </dgm:presLayoutVars>
      </dgm:prSet>
      <dgm:spPr/>
      <dgm:t>
        <a:bodyPr/>
        <a:lstStyle/>
        <a:p>
          <a:endParaRPr lang="zh-CN" altLang="en-US"/>
        </a:p>
      </dgm:t>
    </dgm:pt>
    <dgm:pt modelId="{A21D019B-C2B8-4352-AA7E-1208BEE0C7C4}" type="pres">
      <dgm:prSet presAssocID="{3DBB736A-F4C8-4F6E-B29B-17B67FD89754}" presName="linNode" presStyleCnt="0"/>
      <dgm:spPr/>
    </dgm:pt>
    <dgm:pt modelId="{AB77B406-B484-4115-A1F1-5569656AC489}" type="pres">
      <dgm:prSet presAssocID="{3DBB736A-F4C8-4F6E-B29B-17B67FD89754}" presName="parentText" presStyleLbl="node1" presStyleIdx="0" presStyleCnt="3" custScaleX="68948" custScaleY="79783">
        <dgm:presLayoutVars>
          <dgm:chMax val="1"/>
          <dgm:bulletEnabled val="1"/>
        </dgm:presLayoutVars>
      </dgm:prSet>
      <dgm:spPr/>
      <dgm:t>
        <a:bodyPr/>
        <a:lstStyle/>
        <a:p>
          <a:endParaRPr lang="zh-CN" altLang="en-US"/>
        </a:p>
      </dgm:t>
    </dgm:pt>
    <dgm:pt modelId="{F7E9A646-5D79-49DC-BB41-48710108951F}" type="pres">
      <dgm:prSet presAssocID="{3DBB736A-F4C8-4F6E-B29B-17B67FD89754}" presName="descendantText" presStyleLbl="alignAccFollowNode1" presStyleIdx="0" presStyleCnt="3">
        <dgm:presLayoutVars>
          <dgm:bulletEnabled val="1"/>
        </dgm:presLayoutVars>
      </dgm:prSet>
      <dgm:spPr/>
      <dgm:t>
        <a:bodyPr/>
        <a:lstStyle/>
        <a:p>
          <a:endParaRPr lang="zh-CN" altLang="en-US"/>
        </a:p>
      </dgm:t>
    </dgm:pt>
    <dgm:pt modelId="{911F134D-51ED-45DA-BFDB-F639CFAFCAB4}" type="pres">
      <dgm:prSet presAssocID="{9CFC33E9-6E76-49CE-BBD6-3AB6BDEE2D10}" presName="sp" presStyleCnt="0"/>
      <dgm:spPr/>
    </dgm:pt>
    <dgm:pt modelId="{A07C21A0-504D-4463-A2AC-EFDEFDFFA0D4}" type="pres">
      <dgm:prSet presAssocID="{1D935006-7781-407C-8C71-124139C6CA19}" presName="linNode" presStyleCnt="0"/>
      <dgm:spPr/>
    </dgm:pt>
    <dgm:pt modelId="{FE3C4BC4-5E0B-4307-BB78-CEEB98611863}" type="pres">
      <dgm:prSet presAssocID="{1D935006-7781-407C-8C71-124139C6CA19}" presName="parentText" presStyleLbl="node1" presStyleIdx="1" presStyleCnt="3" custScaleX="68948" custScaleY="79783">
        <dgm:presLayoutVars>
          <dgm:chMax val="1"/>
          <dgm:bulletEnabled val="1"/>
        </dgm:presLayoutVars>
      </dgm:prSet>
      <dgm:spPr/>
      <dgm:t>
        <a:bodyPr/>
        <a:lstStyle/>
        <a:p>
          <a:endParaRPr lang="zh-CN" altLang="en-US"/>
        </a:p>
      </dgm:t>
    </dgm:pt>
    <dgm:pt modelId="{E5543553-1DBC-48AA-AD4D-4E6B5CF26743}" type="pres">
      <dgm:prSet presAssocID="{1D935006-7781-407C-8C71-124139C6CA19}" presName="descendantText" presStyleLbl="alignAccFollowNode1" presStyleIdx="1" presStyleCnt="3">
        <dgm:presLayoutVars>
          <dgm:bulletEnabled val="1"/>
        </dgm:presLayoutVars>
      </dgm:prSet>
      <dgm:spPr/>
      <dgm:t>
        <a:bodyPr/>
        <a:lstStyle/>
        <a:p>
          <a:endParaRPr lang="zh-CN" altLang="en-US"/>
        </a:p>
      </dgm:t>
    </dgm:pt>
    <dgm:pt modelId="{95EDCBA9-2D22-4AC1-89F8-245A444AC6CF}" type="pres">
      <dgm:prSet presAssocID="{24F95DF7-E6C9-4EDE-9DC7-082E46909925}" presName="sp" presStyleCnt="0"/>
      <dgm:spPr/>
    </dgm:pt>
    <dgm:pt modelId="{B82F941F-B821-4196-B998-FDA4D9EA7A64}" type="pres">
      <dgm:prSet presAssocID="{7B206702-2941-481B-BE71-C6643B42F2D7}" presName="linNode" presStyleCnt="0"/>
      <dgm:spPr/>
    </dgm:pt>
    <dgm:pt modelId="{9D69E7CF-DF21-4D13-BA46-A498129D0E6D}" type="pres">
      <dgm:prSet presAssocID="{7B206702-2941-481B-BE71-C6643B42F2D7}" presName="parentText" presStyleLbl="node1" presStyleIdx="2" presStyleCnt="3" custScaleX="68948" custScaleY="79783">
        <dgm:presLayoutVars>
          <dgm:chMax val="1"/>
          <dgm:bulletEnabled val="1"/>
        </dgm:presLayoutVars>
      </dgm:prSet>
      <dgm:spPr/>
      <dgm:t>
        <a:bodyPr/>
        <a:lstStyle/>
        <a:p>
          <a:endParaRPr lang="zh-CN" altLang="en-US"/>
        </a:p>
      </dgm:t>
    </dgm:pt>
    <dgm:pt modelId="{86C2CC33-4309-402A-85C2-A844D0425831}" type="pres">
      <dgm:prSet presAssocID="{7B206702-2941-481B-BE71-C6643B42F2D7}" presName="descendantText" presStyleLbl="alignAccFollowNode1" presStyleIdx="2" presStyleCnt="3">
        <dgm:presLayoutVars>
          <dgm:bulletEnabled val="1"/>
        </dgm:presLayoutVars>
      </dgm:prSet>
      <dgm:spPr/>
      <dgm:t>
        <a:bodyPr/>
        <a:lstStyle/>
        <a:p>
          <a:endParaRPr lang="zh-CN" altLang="en-US"/>
        </a:p>
      </dgm:t>
    </dgm:pt>
  </dgm:ptLst>
  <dgm:cxnLst>
    <dgm:cxn modelId="{54412BD6-BE91-4788-9035-5EBDA46D5195}" srcId="{7B206702-2941-481B-BE71-C6643B42F2D7}" destId="{915FFAEE-CBC4-4E34-9EF3-03842F1F6DFC}" srcOrd="1" destOrd="0" parTransId="{4C016139-A66A-492D-B970-8E1FC01F04DD}" sibTransId="{A948310C-4955-491E-8A59-5E8938BAD154}"/>
    <dgm:cxn modelId="{96CDA0E2-BB59-4DD5-B32E-F5AFCE853BDD}" type="presOf" srcId="{7BA0F3CC-FCD0-4A7C-8B66-4A7D7324E215}" destId="{86C2CC33-4309-402A-85C2-A844D0425831}" srcOrd="0" destOrd="2" presId="urn:microsoft.com/office/officeart/2005/8/layout/vList5"/>
    <dgm:cxn modelId="{70D6BB75-DBE4-4A11-8A87-52A8792D4581}" type="presOf" srcId="{CCE74377-728F-4E14-8F3A-54EE1B536A7F}" destId="{F6D13DC7-287F-4CDD-B9A0-B1577E66B1B1}" srcOrd="0" destOrd="0" presId="urn:microsoft.com/office/officeart/2005/8/layout/vList5"/>
    <dgm:cxn modelId="{65E83101-6BD6-4A16-B419-FA535DC2AF0D}" type="presOf" srcId="{915FFAEE-CBC4-4E34-9EF3-03842F1F6DFC}" destId="{86C2CC33-4309-402A-85C2-A844D0425831}" srcOrd="0" destOrd="1" presId="urn:microsoft.com/office/officeart/2005/8/layout/vList5"/>
    <dgm:cxn modelId="{4B6E00C1-0FD0-4575-8447-8E0FA5AF03B3}" srcId="{CCE74377-728F-4E14-8F3A-54EE1B536A7F}" destId="{1D935006-7781-407C-8C71-124139C6CA19}" srcOrd="1" destOrd="0" parTransId="{8A325D3F-4935-43F7-BEAB-7F68AD4D66AE}" sibTransId="{24F95DF7-E6C9-4EDE-9DC7-082E46909925}"/>
    <dgm:cxn modelId="{C20F082A-B382-48C1-BE27-4DE198DB52A4}" srcId="{1D935006-7781-407C-8C71-124139C6CA19}" destId="{BE7FA4AB-9314-4A1D-88F6-65B87AEAB21A}" srcOrd="0" destOrd="0" parTransId="{0963B1A4-432D-47EC-9A62-A55B58251D4F}" sibTransId="{BE55FFF4-3398-45B2-A958-DBF873681C45}"/>
    <dgm:cxn modelId="{84273FB0-1BC4-4369-95BA-83131C20C047}" type="presOf" srcId="{1D935006-7781-407C-8C71-124139C6CA19}" destId="{FE3C4BC4-5E0B-4307-BB78-CEEB98611863}" srcOrd="0" destOrd="0" presId="urn:microsoft.com/office/officeart/2005/8/layout/vList5"/>
    <dgm:cxn modelId="{66E63F58-F080-40F8-93EA-6027A600FF7C}" srcId="{1D935006-7781-407C-8C71-124139C6CA19}" destId="{24940CE4-B6FC-496C-9C98-FEEA313EB6ED}" srcOrd="2" destOrd="0" parTransId="{C281766E-70A2-43B8-9079-B5E673F13724}" sibTransId="{2054FCBB-12DF-4340-89D8-ED243E496CBE}"/>
    <dgm:cxn modelId="{A97CBB11-607E-44FE-BE00-1B2E8A70CA96}" srcId="{7B206702-2941-481B-BE71-C6643B42F2D7}" destId="{7BA0F3CC-FCD0-4A7C-8B66-4A7D7324E215}" srcOrd="2" destOrd="0" parTransId="{498799F8-3F5F-4995-B3B0-C7D628E8193E}" sibTransId="{8FB1095E-2B9F-42E5-8B2B-0BCE1AD15AD1}"/>
    <dgm:cxn modelId="{5C9D5738-81C5-474C-980C-5621855E5345}" srcId="{3DBB736A-F4C8-4F6E-B29B-17B67FD89754}" destId="{06608FBD-0CB6-497B-9DA9-1CA74872F34B}" srcOrd="0" destOrd="0" parTransId="{E29C8AC5-8D96-4D40-8545-7470EFCA55F5}" sibTransId="{C258296A-F850-4001-B393-92FC2020164C}"/>
    <dgm:cxn modelId="{47675B0F-DDF5-4E2B-B36B-A92242CF51FF}" type="presOf" srcId="{06608FBD-0CB6-497B-9DA9-1CA74872F34B}" destId="{F7E9A646-5D79-49DC-BB41-48710108951F}" srcOrd="0" destOrd="0" presId="urn:microsoft.com/office/officeart/2005/8/layout/vList5"/>
    <dgm:cxn modelId="{39AF1A55-22C1-4059-B375-570F530F61EA}" srcId="{7B206702-2941-481B-BE71-C6643B42F2D7}" destId="{3F3D84CD-FF9D-455C-9BE0-5B008EBFB1D7}" srcOrd="0" destOrd="0" parTransId="{B26CD2F8-0585-43D8-9D8E-1F43335C1A76}" sibTransId="{D81631E0-85C2-471C-8085-374B66EE06E8}"/>
    <dgm:cxn modelId="{EBE68C97-1846-47E7-9308-797CDE72AB28}" srcId="{CCE74377-728F-4E14-8F3A-54EE1B536A7F}" destId="{3DBB736A-F4C8-4F6E-B29B-17B67FD89754}" srcOrd="0" destOrd="0" parTransId="{510DABF7-F7CF-47F2-AFCA-A82393B41C49}" sibTransId="{9CFC33E9-6E76-49CE-BBD6-3AB6BDEE2D10}"/>
    <dgm:cxn modelId="{FBA38D1C-78E5-416A-BD1C-6278FB483DDA}" type="presOf" srcId="{24940CE4-B6FC-496C-9C98-FEEA313EB6ED}" destId="{E5543553-1DBC-48AA-AD4D-4E6B5CF26743}" srcOrd="0" destOrd="2" presId="urn:microsoft.com/office/officeart/2005/8/layout/vList5"/>
    <dgm:cxn modelId="{1ADA1542-31CF-4829-B4A3-19D924205119}" srcId="{CCE74377-728F-4E14-8F3A-54EE1B536A7F}" destId="{7B206702-2941-481B-BE71-C6643B42F2D7}" srcOrd="2" destOrd="0" parTransId="{DA2786EC-73F5-4DBC-B2B0-7524BA85DEA9}" sibTransId="{81D53A1F-9813-41AC-A816-DEA97DFD4CE2}"/>
    <dgm:cxn modelId="{19E9DF0C-6ABE-454B-891E-3E60B4F72E72}" srcId="{1D935006-7781-407C-8C71-124139C6CA19}" destId="{5A898CD5-B12E-4E83-BDF2-60EEDE3765AC}" srcOrd="1" destOrd="0" parTransId="{6D7109E5-E8BD-4000-BBCD-C8327DB0FDAC}" sibTransId="{049FC7DB-619C-402B-B0A1-09B98FCF5565}"/>
    <dgm:cxn modelId="{29DF2DF1-0654-4682-A096-20204551107E}" type="presOf" srcId="{3F3D84CD-FF9D-455C-9BE0-5B008EBFB1D7}" destId="{86C2CC33-4309-402A-85C2-A844D0425831}" srcOrd="0" destOrd="0" presId="urn:microsoft.com/office/officeart/2005/8/layout/vList5"/>
    <dgm:cxn modelId="{BBC72110-3E2D-4F94-8F9B-30AB93AA6DB0}" type="presOf" srcId="{5A898CD5-B12E-4E83-BDF2-60EEDE3765AC}" destId="{E5543553-1DBC-48AA-AD4D-4E6B5CF26743}" srcOrd="0" destOrd="1" presId="urn:microsoft.com/office/officeart/2005/8/layout/vList5"/>
    <dgm:cxn modelId="{335EDD21-41A7-458F-BB34-DE668049B91F}" type="presOf" srcId="{3DBB736A-F4C8-4F6E-B29B-17B67FD89754}" destId="{AB77B406-B484-4115-A1F1-5569656AC489}" srcOrd="0" destOrd="0" presId="urn:microsoft.com/office/officeart/2005/8/layout/vList5"/>
    <dgm:cxn modelId="{4B396D02-CA9B-4D24-A04A-8AC1A7393DAF}" type="presOf" srcId="{7B206702-2941-481B-BE71-C6643B42F2D7}" destId="{9D69E7CF-DF21-4D13-BA46-A498129D0E6D}" srcOrd="0" destOrd="0" presId="urn:microsoft.com/office/officeart/2005/8/layout/vList5"/>
    <dgm:cxn modelId="{B66DAB10-ECAC-46B6-A5F8-7D2377F44D04}" type="presOf" srcId="{BE7FA4AB-9314-4A1D-88F6-65B87AEAB21A}" destId="{E5543553-1DBC-48AA-AD4D-4E6B5CF26743}" srcOrd="0" destOrd="0" presId="urn:microsoft.com/office/officeart/2005/8/layout/vList5"/>
    <dgm:cxn modelId="{FAD619B2-13D2-435D-8609-A68B9FD3EC0A}" type="presParOf" srcId="{F6D13DC7-287F-4CDD-B9A0-B1577E66B1B1}" destId="{A21D019B-C2B8-4352-AA7E-1208BEE0C7C4}" srcOrd="0" destOrd="0" presId="urn:microsoft.com/office/officeart/2005/8/layout/vList5"/>
    <dgm:cxn modelId="{6D814E5B-83A0-48CA-80D9-322921608E5D}" type="presParOf" srcId="{A21D019B-C2B8-4352-AA7E-1208BEE0C7C4}" destId="{AB77B406-B484-4115-A1F1-5569656AC489}" srcOrd="0" destOrd="0" presId="urn:microsoft.com/office/officeart/2005/8/layout/vList5"/>
    <dgm:cxn modelId="{A1A0FE7A-4DDB-4F69-ABC4-717D4B22966C}" type="presParOf" srcId="{A21D019B-C2B8-4352-AA7E-1208BEE0C7C4}" destId="{F7E9A646-5D79-49DC-BB41-48710108951F}" srcOrd="1" destOrd="0" presId="urn:microsoft.com/office/officeart/2005/8/layout/vList5"/>
    <dgm:cxn modelId="{D3BC3C20-2815-4EB7-A4F2-AF94CCA5AAA8}" type="presParOf" srcId="{F6D13DC7-287F-4CDD-B9A0-B1577E66B1B1}" destId="{911F134D-51ED-45DA-BFDB-F639CFAFCAB4}" srcOrd="1" destOrd="0" presId="urn:microsoft.com/office/officeart/2005/8/layout/vList5"/>
    <dgm:cxn modelId="{8F16DD04-B00A-4275-BD57-2E13AA1CFEB2}" type="presParOf" srcId="{F6D13DC7-287F-4CDD-B9A0-B1577E66B1B1}" destId="{A07C21A0-504D-4463-A2AC-EFDEFDFFA0D4}" srcOrd="2" destOrd="0" presId="urn:microsoft.com/office/officeart/2005/8/layout/vList5"/>
    <dgm:cxn modelId="{BA1D3D79-DA85-4A21-948A-68B8B9F14295}" type="presParOf" srcId="{A07C21A0-504D-4463-A2AC-EFDEFDFFA0D4}" destId="{FE3C4BC4-5E0B-4307-BB78-CEEB98611863}" srcOrd="0" destOrd="0" presId="urn:microsoft.com/office/officeart/2005/8/layout/vList5"/>
    <dgm:cxn modelId="{02111D68-E8A8-4FDD-949D-F0532A0D21A5}" type="presParOf" srcId="{A07C21A0-504D-4463-A2AC-EFDEFDFFA0D4}" destId="{E5543553-1DBC-48AA-AD4D-4E6B5CF26743}" srcOrd="1" destOrd="0" presId="urn:microsoft.com/office/officeart/2005/8/layout/vList5"/>
    <dgm:cxn modelId="{FF41CE72-0C52-4ADD-9C3A-830DE539D518}" type="presParOf" srcId="{F6D13DC7-287F-4CDD-B9A0-B1577E66B1B1}" destId="{95EDCBA9-2D22-4AC1-89F8-245A444AC6CF}" srcOrd="3" destOrd="0" presId="urn:microsoft.com/office/officeart/2005/8/layout/vList5"/>
    <dgm:cxn modelId="{480532BA-D20C-4BC6-A246-B32D091ED419}" type="presParOf" srcId="{F6D13DC7-287F-4CDD-B9A0-B1577E66B1B1}" destId="{B82F941F-B821-4196-B998-FDA4D9EA7A64}" srcOrd="4" destOrd="0" presId="urn:microsoft.com/office/officeart/2005/8/layout/vList5"/>
    <dgm:cxn modelId="{9D578BA7-7BF0-4AF4-AE2A-85E8DE79E130}" type="presParOf" srcId="{B82F941F-B821-4196-B998-FDA4D9EA7A64}" destId="{9D69E7CF-DF21-4D13-BA46-A498129D0E6D}" srcOrd="0" destOrd="0" presId="urn:microsoft.com/office/officeart/2005/8/layout/vList5"/>
    <dgm:cxn modelId="{5422DF5E-0D5B-4522-828A-566C48C4E7BC}" type="presParOf" srcId="{B82F941F-B821-4196-B998-FDA4D9EA7A64}" destId="{86C2CC33-4309-402A-85C2-A844D0425831}"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07F62E-A610-47E2-B7DE-D835E07297A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CN" altLang="en-US"/>
        </a:p>
      </dgm:t>
    </dgm:pt>
    <dgm:pt modelId="{8AFC9EDD-FB32-457E-9414-77B0BB265017}">
      <dgm:prSet phldrT="[文本]" custT="1"/>
      <dgm:spPr/>
      <dgm:t>
        <a:bodyPr/>
        <a:lstStyle/>
        <a:p>
          <a:r>
            <a:rPr lang="zh-CN" altLang="en-US" sz="1800" dirty="0" smtClean="0"/>
            <a:t>产热营养素</a:t>
          </a:r>
          <a:endParaRPr lang="zh-CN" altLang="en-US" sz="1800" dirty="0"/>
        </a:p>
      </dgm:t>
    </dgm:pt>
    <dgm:pt modelId="{DAF78029-8989-48AF-BCF2-1DD6944EFD0F}" type="parTrans" cxnId="{54B1B820-E31E-46E6-8F88-78E39D5A752B}">
      <dgm:prSet/>
      <dgm:spPr/>
      <dgm:t>
        <a:bodyPr/>
        <a:lstStyle/>
        <a:p>
          <a:endParaRPr lang="zh-CN" altLang="en-US" sz="1800"/>
        </a:p>
      </dgm:t>
    </dgm:pt>
    <dgm:pt modelId="{66CBD269-5EB4-4016-B486-7DDF49C43241}" type="sibTrans" cxnId="{54B1B820-E31E-46E6-8F88-78E39D5A752B}">
      <dgm:prSet/>
      <dgm:spPr/>
      <dgm:t>
        <a:bodyPr/>
        <a:lstStyle/>
        <a:p>
          <a:endParaRPr lang="zh-CN" altLang="en-US" sz="1800"/>
        </a:p>
      </dgm:t>
    </dgm:pt>
    <dgm:pt modelId="{8E069FF3-A28D-4C61-B2F5-8AF418F1214D}">
      <dgm:prSet phldrT="[文本]" custT="1"/>
      <dgm:spPr/>
      <dgm:t>
        <a:bodyPr/>
        <a:lstStyle/>
        <a:p>
          <a:r>
            <a:rPr lang="zh-CN" altLang="en-US" sz="1800" dirty="0" smtClean="0"/>
            <a:t>蛋白质</a:t>
          </a:r>
          <a:endParaRPr lang="zh-CN" altLang="en-US" sz="1800" dirty="0"/>
        </a:p>
      </dgm:t>
    </dgm:pt>
    <dgm:pt modelId="{814E6F7A-8AB2-41B3-9B45-9D3B4CFC60D5}" type="parTrans" cxnId="{F07235CD-2379-4CBA-8EF1-F652570CDE0A}">
      <dgm:prSet/>
      <dgm:spPr/>
      <dgm:t>
        <a:bodyPr/>
        <a:lstStyle/>
        <a:p>
          <a:endParaRPr lang="zh-CN" altLang="en-US" sz="1800"/>
        </a:p>
      </dgm:t>
    </dgm:pt>
    <dgm:pt modelId="{EDD6B914-4DAF-4ACC-9017-700E6EED2C05}" type="sibTrans" cxnId="{F07235CD-2379-4CBA-8EF1-F652570CDE0A}">
      <dgm:prSet/>
      <dgm:spPr/>
      <dgm:t>
        <a:bodyPr/>
        <a:lstStyle/>
        <a:p>
          <a:endParaRPr lang="zh-CN" altLang="en-US" sz="1800"/>
        </a:p>
      </dgm:t>
    </dgm:pt>
    <dgm:pt modelId="{F755221D-1F60-45EA-8481-1410F5E40BAF}">
      <dgm:prSet phldrT="[文本]" custT="1"/>
      <dgm:spPr/>
      <dgm:t>
        <a:bodyPr/>
        <a:lstStyle/>
        <a:p>
          <a:r>
            <a:rPr lang="zh-CN" altLang="en-US" sz="1800" dirty="0" smtClean="0"/>
            <a:t>脂肪</a:t>
          </a:r>
          <a:endParaRPr lang="zh-CN" altLang="en-US" sz="1800" dirty="0"/>
        </a:p>
      </dgm:t>
    </dgm:pt>
    <dgm:pt modelId="{30A96774-4375-4579-9646-795AF0D1F391}" type="parTrans" cxnId="{A61CC48A-0986-4F34-B82F-E09511EF3284}">
      <dgm:prSet/>
      <dgm:spPr/>
      <dgm:t>
        <a:bodyPr/>
        <a:lstStyle/>
        <a:p>
          <a:endParaRPr lang="zh-CN" altLang="en-US" sz="1800"/>
        </a:p>
      </dgm:t>
    </dgm:pt>
    <dgm:pt modelId="{4B4723ED-A85A-4A15-BC03-18DEFDF5E8A2}" type="sibTrans" cxnId="{A61CC48A-0986-4F34-B82F-E09511EF3284}">
      <dgm:prSet/>
      <dgm:spPr/>
      <dgm:t>
        <a:bodyPr/>
        <a:lstStyle/>
        <a:p>
          <a:endParaRPr lang="zh-CN" altLang="en-US" sz="1800"/>
        </a:p>
      </dgm:t>
    </dgm:pt>
    <dgm:pt modelId="{13589053-332C-4FEF-AE12-08F0E8B7E4D9}">
      <dgm:prSet phldrT="[文本]" custT="1"/>
      <dgm:spPr/>
      <dgm:t>
        <a:bodyPr/>
        <a:lstStyle/>
        <a:p>
          <a:r>
            <a:rPr lang="zh-CN" altLang="en-US" sz="1800" dirty="0" smtClean="0"/>
            <a:t>非产热营养素</a:t>
          </a:r>
          <a:endParaRPr lang="zh-CN" altLang="en-US" sz="1800" dirty="0"/>
        </a:p>
      </dgm:t>
    </dgm:pt>
    <dgm:pt modelId="{286D8D38-D3F5-42C0-BC5B-D6B40F59B7C4}" type="parTrans" cxnId="{C6B841BB-B0BC-4A8B-803F-21B6C2A5C553}">
      <dgm:prSet/>
      <dgm:spPr/>
      <dgm:t>
        <a:bodyPr/>
        <a:lstStyle/>
        <a:p>
          <a:endParaRPr lang="zh-CN" altLang="en-US" sz="1800"/>
        </a:p>
      </dgm:t>
    </dgm:pt>
    <dgm:pt modelId="{5BC3E258-7C9B-4882-8157-92B49DB633CF}" type="sibTrans" cxnId="{C6B841BB-B0BC-4A8B-803F-21B6C2A5C553}">
      <dgm:prSet/>
      <dgm:spPr/>
      <dgm:t>
        <a:bodyPr/>
        <a:lstStyle/>
        <a:p>
          <a:endParaRPr lang="zh-CN" altLang="en-US" sz="1800"/>
        </a:p>
      </dgm:t>
    </dgm:pt>
    <dgm:pt modelId="{9A1FA130-905B-4563-B802-028A4DE8895F}">
      <dgm:prSet phldrT="[文本]" custT="1"/>
      <dgm:spPr/>
      <dgm:t>
        <a:bodyPr/>
        <a:lstStyle/>
        <a:p>
          <a:r>
            <a:rPr lang="zh-CN" altLang="en-US" sz="1800" dirty="0" smtClean="0"/>
            <a:t>膳食纤维</a:t>
          </a:r>
          <a:endParaRPr lang="en-US" altLang="zh-CN" sz="1800" dirty="0" smtClean="0"/>
        </a:p>
      </dgm:t>
    </dgm:pt>
    <dgm:pt modelId="{7BD9BBED-A1F0-4ADF-B488-AC8F7423CC37}" type="parTrans" cxnId="{710A5A13-D7D7-4D4E-913A-31D4EF8E19F5}">
      <dgm:prSet/>
      <dgm:spPr/>
      <dgm:t>
        <a:bodyPr/>
        <a:lstStyle/>
        <a:p>
          <a:endParaRPr lang="zh-CN" altLang="en-US" sz="1800"/>
        </a:p>
      </dgm:t>
    </dgm:pt>
    <dgm:pt modelId="{9313BAB8-2814-4B98-9C20-DBC225FC406E}" type="sibTrans" cxnId="{710A5A13-D7D7-4D4E-913A-31D4EF8E19F5}">
      <dgm:prSet/>
      <dgm:spPr/>
      <dgm:t>
        <a:bodyPr/>
        <a:lstStyle/>
        <a:p>
          <a:endParaRPr lang="zh-CN" altLang="en-US" sz="1800"/>
        </a:p>
      </dgm:t>
    </dgm:pt>
    <dgm:pt modelId="{BD8D69D4-1783-4ACC-AA2E-776E536FDEED}">
      <dgm:prSet phldrT="[文本]" custT="1"/>
      <dgm:spPr/>
      <dgm:t>
        <a:bodyPr/>
        <a:lstStyle/>
        <a:p>
          <a:r>
            <a:rPr lang="zh-CN" altLang="en-US" sz="1800" dirty="0" smtClean="0"/>
            <a:t>水</a:t>
          </a:r>
          <a:endParaRPr lang="zh-CN" altLang="en-US" sz="1800" dirty="0"/>
        </a:p>
      </dgm:t>
    </dgm:pt>
    <dgm:pt modelId="{B7044C88-85D5-4A83-A419-9CE3B519CEA7}" type="parTrans" cxnId="{996B67F2-2340-4EE1-ABAC-C85E2E56BF12}">
      <dgm:prSet/>
      <dgm:spPr/>
      <dgm:t>
        <a:bodyPr/>
        <a:lstStyle/>
        <a:p>
          <a:endParaRPr lang="zh-CN" altLang="en-US" sz="1800"/>
        </a:p>
      </dgm:t>
    </dgm:pt>
    <dgm:pt modelId="{D7243F39-A1AD-4739-B932-1455A531AAF7}" type="sibTrans" cxnId="{996B67F2-2340-4EE1-ABAC-C85E2E56BF12}">
      <dgm:prSet/>
      <dgm:spPr/>
      <dgm:t>
        <a:bodyPr/>
        <a:lstStyle/>
        <a:p>
          <a:endParaRPr lang="zh-CN" altLang="en-US" sz="1800"/>
        </a:p>
      </dgm:t>
    </dgm:pt>
    <dgm:pt modelId="{B7A17B87-8EAC-4220-B14C-3B61D709E8FC}">
      <dgm:prSet phldrT="[文本]" custT="1"/>
      <dgm:spPr/>
      <dgm:t>
        <a:bodyPr/>
        <a:lstStyle/>
        <a:p>
          <a:r>
            <a:rPr lang="zh-CN" altLang="en-US" sz="1800" dirty="0" smtClean="0"/>
            <a:t>碳水化合物</a:t>
          </a:r>
          <a:endParaRPr lang="zh-CN" altLang="en-US" sz="1800" dirty="0"/>
        </a:p>
      </dgm:t>
    </dgm:pt>
    <dgm:pt modelId="{F402960B-21E4-4F84-BF36-95E76588A852}" type="parTrans" cxnId="{69CF9EDB-8159-4FB5-A221-559FB9A8A7AA}">
      <dgm:prSet/>
      <dgm:spPr/>
      <dgm:t>
        <a:bodyPr/>
        <a:lstStyle/>
        <a:p>
          <a:endParaRPr lang="zh-CN" altLang="en-US" sz="1800"/>
        </a:p>
      </dgm:t>
    </dgm:pt>
    <dgm:pt modelId="{836DC918-C523-4DAC-836E-E2F0F34C5B5B}" type="sibTrans" cxnId="{69CF9EDB-8159-4FB5-A221-559FB9A8A7AA}">
      <dgm:prSet/>
      <dgm:spPr/>
      <dgm:t>
        <a:bodyPr/>
        <a:lstStyle/>
        <a:p>
          <a:endParaRPr lang="zh-CN" altLang="en-US" sz="1800"/>
        </a:p>
      </dgm:t>
    </dgm:pt>
    <dgm:pt modelId="{421B30A3-3B0C-4D3D-9F2E-77E858063A90}">
      <dgm:prSet phldrT="[文本]" custT="1"/>
      <dgm:spPr/>
      <dgm:t>
        <a:bodyPr/>
        <a:lstStyle/>
        <a:p>
          <a:r>
            <a:rPr lang="zh-CN" altLang="en-US" sz="1800" dirty="0" smtClean="0"/>
            <a:t>维生素</a:t>
          </a:r>
          <a:endParaRPr lang="zh-CN" altLang="en-US" sz="1800" dirty="0"/>
        </a:p>
      </dgm:t>
    </dgm:pt>
    <dgm:pt modelId="{056AC87E-A8BE-4C52-8F20-66E588B1B432}" type="parTrans" cxnId="{3AF10A30-CFCE-440C-8571-E3F1B3D1A7C7}">
      <dgm:prSet/>
      <dgm:spPr/>
      <dgm:t>
        <a:bodyPr/>
        <a:lstStyle/>
        <a:p>
          <a:endParaRPr lang="zh-CN" altLang="en-US" sz="1800"/>
        </a:p>
      </dgm:t>
    </dgm:pt>
    <dgm:pt modelId="{C8C65209-DE63-4FC9-8D64-9DD76FD4DBE7}" type="sibTrans" cxnId="{3AF10A30-CFCE-440C-8571-E3F1B3D1A7C7}">
      <dgm:prSet/>
      <dgm:spPr/>
      <dgm:t>
        <a:bodyPr/>
        <a:lstStyle/>
        <a:p>
          <a:endParaRPr lang="zh-CN" altLang="en-US" sz="1800"/>
        </a:p>
      </dgm:t>
    </dgm:pt>
    <dgm:pt modelId="{49469803-DA5E-4F9E-99E8-B78CC39197EA}">
      <dgm:prSet phldrT="[文本]" custT="1"/>
      <dgm:spPr/>
      <dgm:t>
        <a:bodyPr/>
        <a:lstStyle/>
        <a:p>
          <a:r>
            <a:rPr lang="zh-CN" altLang="en-US" sz="1800" dirty="0" smtClean="0"/>
            <a:t>矿物质</a:t>
          </a:r>
          <a:endParaRPr lang="zh-CN" altLang="en-US" sz="1800" dirty="0"/>
        </a:p>
      </dgm:t>
    </dgm:pt>
    <dgm:pt modelId="{06DE1A72-B6EE-4425-BFF7-917DB4FB222D}" type="parTrans" cxnId="{9E66EDEE-044B-4F14-9A1B-ACED440DFD4C}">
      <dgm:prSet/>
      <dgm:spPr/>
      <dgm:t>
        <a:bodyPr/>
        <a:lstStyle/>
        <a:p>
          <a:endParaRPr lang="zh-CN" altLang="en-US" sz="1800"/>
        </a:p>
      </dgm:t>
    </dgm:pt>
    <dgm:pt modelId="{FE549042-3B2A-478D-A83F-FC6E11035A49}" type="sibTrans" cxnId="{9E66EDEE-044B-4F14-9A1B-ACED440DFD4C}">
      <dgm:prSet/>
      <dgm:spPr/>
      <dgm:t>
        <a:bodyPr/>
        <a:lstStyle/>
        <a:p>
          <a:endParaRPr lang="zh-CN" altLang="en-US" sz="1800"/>
        </a:p>
      </dgm:t>
    </dgm:pt>
    <dgm:pt modelId="{F78CDEB1-0CBA-4E1E-A4AB-7183623E8370}" type="pres">
      <dgm:prSet presAssocID="{FC07F62E-A610-47E2-B7DE-D835E07297A1}" presName="diagram" presStyleCnt="0">
        <dgm:presLayoutVars>
          <dgm:chPref val="1"/>
          <dgm:dir/>
          <dgm:animOne val="branch"/>
          <dgm:animLvl val="lvl"/>
          <dgm:resizeHandles/>
        </dgm:presLayoutVars>
      </dgm:prSet>
      <dgm:spPr/>
      <dgm:t>
        <a:bodyPr/>
        <a:lstStyle/>
        <a:p>
          <a:endParaRPr lang="zh-CN" altLang="en-US"/>
        </a:p>
      </dgm:t>
    </dgm:pt>
    <dgm:pt modelId="{07A3747B-9C9A-437C-99B2-CC9B306029B9}" type="pres">
      <dgm:prSet presAssocID="{8AFC9EDD-FB32-457E-9414-77B0BB265017}" presName="root" presStyleCnt="0"/>
      <dgm:spPr/>
    </dgm:pt>
    <dgm:pt modelId="{0B81D480-BBA4-4BD9-84B3-274E40D0B044}" type="pres">
      <dgm:prSet presAssocID="{8AFC9EDD-FB32-457E-9414-77B0BB265017}" presName="rootComposite" presStyleCnt="0"/>
      <dgm:spPr/>
    </dgm:pt>
    <dgm:pt modelId="{7B547717-F9A3-46BC-A04A-0E37A53C486E}" type="pres">
      <dgm:prSet presAssocID="{8AFC9EDD-FB32-457E-9414-77B0BB265017}" presName="rootText" presStyleLbl="node1" presStyleIdx="0" presStyleCnt="2" custScaleX="175930"/>
      <dgm:spPr/>
      <dgm:t>
        <a:bodyPr/>
        <a:lstStyle/>
        <a:p>
          <a:endParaRPr lang="zh-CN" altLang="en-US"/>
        </a:p>
      </dgm:t>
    </dgm:pt>
    <dgm:pt modelId="{2DECF191-2F5D-4630-A178-E0CABC74492E}" type="pres">
      <dgm:prSet presAssocID="{8AFC9EDD-FB32-457E-9414-77B0BB265017}" presName="rootConnector" presStyleLbl="node1" presStyleIdx="0" presStyleCnt="2"/>
      <dgm:spPr/>
      <dgm:t>
        <a:bodyPr/>
        <a:lstStyle/>
        <a:p>
          <a:endParaRPr lang="zh-CN" altLang="en-US"/>
        </a:p>
      </dgm:t>
    </dgm:pt>
    <dgm:pt modelId="{15D0C44A-4D02-4681-B950-A76624EDA1EE}" type="pres">
      <dgm:prSet presAssocID="{8AFC9EDD-FB32-457E-9414-77B0BB265017}" presName="childShape" presStyleCnt="0"/>
      <dgm:spPr/>
    </dgm:pt>
    <dgm:pt modelId="{1C9D54A9-906D-426D-8685-E94560D08315}" type="pres">
      <dgm:prSet presAssocID="{814E6F7A-8AB2-41B3-9B45-9D3B4CFC60D5}" presName="Name13" presStyleLbl="parChTrans1D2" presStyleIdx="0" presStyleCnt="7"/>
      <dgm:spPr/>
      <dgm:t>
        <a:bodyPr/>
        <a:lstStyle/>
        <a:p>
          <a:endParaRPr lang="zh-CN" altLang="en-US"/>
        </a:p>
      </dgm:t>
    </dgm:pt>
    <dgm:pt modelId="{0FF4DE64-03DA-4C56-8B8D-C7ED6B3BF8D7}" type="pres">
      <dgm:prSet presAssocID="{8E069FF3-A28D-4C61-B2F5-8AF418F1214D}" presName="childText" presStyleLbl="bgAcc1" presStyleIdx="0" presStyleCnt="7" custScaleX="152929">
        <dgm:presLayoutVars>
          <dgm:bulletEnabled val="1"/>
        </dgm:presLayoutVars>
      </dgm:prSet>
      <dgm:spPr/>
      <dgm:t>
        <a:bodyPr/>
        <a:lstStyle/>
        <a:p>
          <a:endParaRPr lang="zh-CN" altLang="en-US"/>
        </a:p>
      </dgm:t>
    </dgm:pt>
    <dgm:pt modelId="{B53007E4-F7B2-4E49-99EB-DD3C4143C238}" type="pres">
      <dgm:prSet presAssocID="{30A96774-4375-4579-9646-795AF0D1F391}" presName="Name13" presStyleLbl="parChTrans1D2" presStyleIdx="1" presStyleCnt="7"/>
      <dgm:spPr/>
      <dgm:t>
        <a:bodyPr/>
        <a:lstStyle/>
        <a:p>
          <a:endParaRPr lang="zh-CN" altLang="en-US"/>
        </a:p>
      </dgm:t>
    </dgm:pt>
    <dgm:pt modelId="{8B12C279-14D4-4466-9D05-E9E2D876A60D}" type="pres">
      <dgm:prSet presAssocID="{F755221D-1F60-45EA-8481-1410F5E40BAF}" presName="childText" presStyleLbl="bgAcc1" presStyleIdx="1" presStyleCnt="7" custScaleX="152929">
        <dgm:presLayoutVars>
          <dgm:bulletEnabled val="1"/>
        </dgm:presLayoutVars>
      </dgm:prSet>
      <dgm:spPr/>
      <dgm:t>
        <a:bodyPr/>
        <a:lstStyle/>
        <a:p>
          <a:endParaRPr lang="zh-CN" altLang="en-US"/>
        </a:p>
      </dgm:t>
    </dgm:pt>
    <dgm:pt modelId="{50647DC0-97A2-43BB-91C3-B4AD226E7816}" type="pres">
      <dgm:prSet presAssocID="{F402960B-21E4-4F84-BF36-95E76588A852}" presName="Name13" presStyleLbl="parChTrans1D2" presStyleIdx="2" presStyleCnt="7"/>
      <dgm:spPr/>
      <dgm:t>
        <a:bodyPr/>
        <a:lstStyle/>
        <a:p>
          <a:endParaRPr lang="zh-CN" altLang="en-US"/>
        </a:p>
      </dgm:t>
    </dgm:pt>
    <dgm:pt modelId="{5229FF87-3849-4B71-BA48-B198DFD5E1F7}" type="pres">
      <dgm:prSet presAssocID="{B7A17B87-8EAC-4220-B14C-3B61D709E8FC}" presName="childText" presStyleLbl="bgAcc1" presStyleIdx="2" presStyleCnt="7" custScaleX="152929">
        <dgm:presLayoutVars>
          <dgm:bulletEnabled val="1"/>
        </dgm:presLayoutVars>
      </dgm:prSet>
      <dgm:spPr/>
      <dgm:t>
        <a:bodyPr/>
        <a:lstStyle/>
        <a:p>
          <a:endParaRPr lang="zh-CN" altLang="en-US"/>
        </a:p>
      </dgm:t>
    </dgm:pt>
    <dgm:pt modelId="{C9057A88-D95E-4AA4-B994-8F89241CA795}" type="pres">
      <dgm:prSet presAssocID="{13589053-332C-4FEF-AE12-08F0E8B7E4D9}" presName="root" presStyleCnt="0"/>
      <dgm:spPr/>
    </dgm:pt>
    <dgm:pt modelId="{D45017BC-25B3-422B-BE97-66B38F87A7D3}" type="pres">
      <dgm:prSet presAssocID="{13589053-332C-4FEF-AE12-08F0E8B7E4D9}" presName="rootComposite" presStyleCnt="0"/>
      <dgm:spPr/>
    </dgm:pt>
    <dgm:pt modelId="{1979BB6A-0E55-45E6-8774-F104D6BDBA59}" type="pres">
      <dgm:prSet presAssocID="{13589053-332C-4FEF-AE12-08F0E8B7E4D9}" presName="rootText" presStyleLbl="node1" presStyleIdx="1" presStyleCnt="2" custScaleX="175930"/>
      <dgm:spPr/>
      <dgm:t>
        <a:bodyPr/>
        <a:lstStyle/>
        <a:p>
          <a:endParaRPr lang="zh-CN" altLang="en-US"/>
        </a:p>
      </dgm:t>
    </dgm:pt>
    <dgm:pt modelId="{A12C92CA-ADDD-4C3D-BE31-0B3BDF347FFE}" type="pres">
      <dgm:prSet presAssocID="{13589053-332C-4FEF-AE12-08F0E8B7E4D9}" presName="rootConnector" presStyleLbl="node1" presStyleIdx="1" presStyleCnt="2"/>
      <dgm:spPr/>
      <dgm:t>
        <a:bodyPr/>
        <a:lstStyle/>
        <a:p>
          <a:endParaRPr lang="zh-CN" altLang="en-US"/>
        </a:p>
      </dgm:t>
    </dgm:pt>
    <dgm:pt modelId="{0F82F3C6-87C0-480F-9BDA-80E0AAB7FFAF}" type="pres">
      <dgm:prSet presAssocID="{13589053-332C-4FEF-AE12-08F0E8B7E4D9}" presName="childShape" presStyleCnt="0"/>
      <dgm:spPr/>
    </dgm:pt>
    <dgm:pt modelId="{A33AA1A5-7C04-4309-97C2-76AFB5BC0136}" type="pres">
      <dgm:prSet presAssocID="{7BD9BBED-A1F0-4ADF-B488-AC8F7423CC37}" presName="Name13" presStyleLbl="parChTrans1D2" presStyleIdx="3" presStyleCnt="7"/>
      <dgm:spPr/>
      <dgm:t>
        <a:bodyPr/>
        <a:lstStyle/>
        <a:p>
          <a:endParaRPr lang="zh-CN" altLang="en-US"/>
        </a:p>
      </dgm:t>
    </dgm:pt>
    <dgm:pt modelId="{B7F92129-0360-4CED-A412-31E757FCE7CD}" type="pres">
      <dgm:prSet presAssocID="{9A1FA130-905B-4563-B802-028A4DE8895F}" presName="childText" presStyleLbl="bgAcc1" presStyleIdx="3" presStyleCnt="7" custScaleX="152929">
        <dgm:presLayoutVars>
          <dgm:bulletEnabled val="1"/>
        </dgm:presLayoutVars>
      </dgm:prSet>
      <dgm:spPr/>
      <dgm:t>
        <a:bodyPr/>
        <a:lstStyle/>
        <a:p>
          <a:endParaRPr lang="zh-CN" altLang="en-US"/>
        </a:p>
      </dgm:t>
    </dgm:pt>
    <dgm:pt modelId="{0D419124-56C4-4F9E-9EA0-8D115381E674}" type="pres">
      <dgm:prSet presAssocID="{B7044C88-85D5-4A83-A419-9CE3B519CEA7}" presName="Name13" presStyleLbl="parChTrans1D2" presStyleIdx="4" presStyleCnt="7"/>
      <dgm:spPr/>
      <dgm:t>
        <a:bodyPr/>
        <a:lstStyle/>
        <a:p>
          <a:endParaRPr lang="zh-CN" altLang="en-US"/>
        </a:p>
      </dgm:t>
    </dgm:pt>
    <dgm:pt modelId="{D370152B-DFB7-4992-AFCC-2CE063E0EA71}" type="pres">
      <dgm:prSet presAssocID="{BD8D69D4-1783-4ACC-AA2E-776E536FDEED}" presName="childText" presStyleLbl="bgAcc1" presStyleIdx="4" presStyleCnt="7" custScaleX="152929">
        <dgm:presLayoutVars>
          <dgm:bulletEnabled val="1"/>
        </dgm:presLayoutVars>
      </dgm:prSet>
      <dgm:spPr/>
      <dgm:t>
        <a:bodyPr/>
        <a:lstStyle/>
        <a:p>
          <a:endParaRPr lang="zh-CN" altLang="en-US"/>
        </a:p>
      </dgm:t>
    </dgm:pt>
    <dgm:pt modelId="{7A72313F-E6A5-41D4-BF3B-46DE2063CDF4}" type="pres">
      <dgm:prSet presAssocID="{056AC87E-A8BE-4C52-8F20-66E588B1B432}" presName="Name13" presStyleLbl="parChTrans1D2" presStyleIdx="5" presStyleCnt="7"/>
      <dgm:spPr/>
      <dgm:t>
        <a:bodyPr/>
        <a:lstStyle/>
        <a:p>
          <a:endParaRPr lang="zh-CN" altLang="en-US"/>
        </a:p>
      </dgm:t>
    </dgm:pt>
    <dgm:pt modelId="{2FFC61F5-AC09-4B2A-813A-2652ECB4156C}" type="pres">
      <dgm:prSet presAssocID="{421B30A3-3B0C-4D3D-9F2E-77E858063A90}" presName="childText" presStyleLbl="bgAcc1" presStyleIdx="5" presStyleCnt="7" custScaleX="152929">
        <dgm:presLayoutVars>
          <dgm:bulletEnabled val="1"/>
        </dgm:presLayoutVars>
      </dgm:prSet>
      <dgm:spPr/>
      <dgm:t>
        <a:bodyPr/>
        <a:lstStyle/>
        <a:p>
          <a:endParaRPr lang="zh-CN" altLang="en-US"/>
        </a:p>
      </dgm:t>
    </dgm:pt>
    <dgm:pt modelId="{13E7C9D2-58D2-4DBD-BF5C-857648FE5249}" type="pres">
      <dgm:prSet presAssocID="{06DE1A72-B6EE-4425-BFF7-917DB4FB222D}" presName="Name13" presStyleLbl="parChTrans1D2" presStyleIdx="6" presStyleCnt="7"/>
      <dgm:spPr/>
      <dgm:t>
        <a:bodyPr/>
        <a:lstStyle/>
        <a:p>
          <a:endParaRPr lang="zh-CN" altLang="en-US"/>
        </a:p>
      </dgm:t>
    </dgm:pt>
    <dgm:pt modelId="{FA166B58-FC09-4100-9FCC-5FDBE68FC275}" type="pres">
      <dgm:prSet presAssocID="{49469803-DA5E-4F9E-99E8-B78CC39197EA}" presName="childText" presStyleLbl="bgAcc1" presStyleIdx="6" presStyleCnt="7" custScaleX="152929">
        <dgm:presLayoutVars>
          <dgm:bulletEnabled val="1"/>
        </dgm:presLayoutVars>
      </dgm:prSet>
      <dgm:spPr/>
      <dgm:t>
        <a:bodyPr/>
        <a:lstStyle/>
        <a:p>
          <a:endParaRPr lang="zh-CN" altLang="en-US"/>
        </a:p>
      </dgm:t>
    </dgm:pt>
  </dgm:ptLst>
  <dgm:cxnLst>
    <dgm:cxn modelId="{A61CC48A-0986-4F34-B82F-E09511EF3284}" srcId="{8AFC9EDD-FB32-457E-9414-77B0BB265017}" destId="{F755221D-1F60-45EA-8481-1410F5E40BAF}" srcOrd="1" destOrd="0" parTransId="{30A96774-4375-4579-9646-795AF0D1F391}" sibTransId="{4B4723ED-A85A-4A15-BC03-18DEFDF5E8A2}"/>
    <dgm:cxn modelId="{F6F1C857-F3B9-4051-856E-F17C4F133FB7}" type="presOf" srcId="{9A1FA130-905B-4563-B802-028A4DE8895F}" destId="{B7F92129-0360-4CED-A412-31E757FCE7CD}" srcOrd="0" destOrd="0" presId="urn:microsoft.com/office/officeart/2005/8/layout/hierarchy3"/>
    <dgm:cxn modelId="{C6B841BB-B0BC-4A8B-803F-21B6C2A5C553}" srcId="{FC07F62E-A610-47E2-B7DE-D835E07297A1}" destId="{13589053-332C-4FEF-AE12-08F0E8B7E4D9}" srcOrd="1" destOrd="0" parTransId="{286D8D38-D3F5-42C0-BC5B-D6B40F59B7C4}" sibTransId="{5BC3E258-7C9B-4882-8157-92B49DB633CF}"/>
    <dgm:cxn modelId="{4DC03B2D-250B-4025-9F85-9A8D8742F47C}" type="presOf" srcId="{B7A17B87-8EAC-4220-B14C-3B61D709E8FC}" destId="{5229FF87-3849-4B71-BA48-B198DFD5E1F7}" srcOrd="0" destOrd="0" presId="urn:microsoft.com/office/officeart/2005/8/layout/hierarchy3"/>
    <dgm:cxn modelId="{5AE99E97-7C9B-497C-84D5-0625937077DA}" type="presOf" srcId="{8AFC9EDD-FB32-457E-9414-77B0BB265017}" destId="{2DECF191-2F5D-4630-A178-E0CABC74492E}" srcOrd="1" destOrd="0" presId="urn:microsoft.com/office/officeart/2005/8/layout/hierarchy3"/>
    <dgm:cxn modelId="{A85A9E2F-C091-42FA-950B-E5E0CA89CC54}" type="presOf" srcId="{056AC87E-A8BE-4C52-8F20-66E588B1B432}" destId="{7A72313F-E6A5-41D4-BF3B-46DE2063CDF4}" srcOrd="0" destOrd="0" presId="urn:microsoft.com/office/officeart/2005/8/layout/hierarchy3"/>
    <dgm:cxn modelId="{996B67F2-2340-4EE1-ABAC-C85E2E56BF12}" srcId="{13589053-332C-4FEF-AE12-08F0E8B7E4D9}" destId="{BD8D69D4-1783-4ACC-AA2E-776E536FDEED}" srcOrd="1" destOrd="0" parTransId="{B7044C88-85D5-4A83-A419-9CE3B519CEA7}" sibTransId="{D7243F39-A1AD-4739-B932-1455A531AAF7}"/>
    <dgm:cxn modelId="{A20926FE-9838-4DBE-A18D-04AB503F82EC}" type="presOf" srcId="{FC07F62E-A610-47E2-B7DE-D835E07297A1}" destId="{F78CDEB1-0CBA-4E1E-A4AB-7183623E8370}" srcOrd="0" destOrd="0" presId="urn:microsoft.com/office/officeart/2005/8/layout/hierarchy3"/>
    <dgm:cxn modelId="{D2976056-035E-4C86-93A5-1D983F90BA5D}" type="presOf" srcId="{13589053-332C-4FEF-AE12-08F0E8B7E4D9}" destId="{A12C92CA-ADDD-4C3D-BE31-0B3BDF347FFE}" srcOrd="1" destOrd="0" presId="urn:microsoft.com/office/officeart/2005/8/layout/hierarchy3"/>
    <dgm:cxn modelId="{CDB13A04-CE69-4A4D-8646-F60E06C4CF4E}" type="presOf" srcId="{814E6F7A-8AB2-41B3-9B45-9D3B4CFC60D5}" destId="{1C9D54A9-906D-426D-8685-E94560D08315}" srcOrd="0" destOrd="0" presId="urn:microsoft.com/office/officeart/2005/8/layout/hierarchy3"/>
    <dgm:cxn modelId="{8F457BB9-9D1C-49C3-8445-A68229DBC342}" type="presOf" srcId="{F755221D-1F60-45EA-8481-1410F5E40BAF}" destId="{8B12C279-14D4-4466-9D05-E9E2D876A60D}" srcOrd="0" destOrd="0" presId="urn:microsoft.com/office/officeart/2005/8/layout/hierarchy3"/>
    <dgm:cxn modelId="{611342DE-F0B7-4958-A3FF-E0BE802A586E}" type="presOf" srcId="{7BD9BBED-A1F0-4ADF-B488-AC8F7423CC37}" destId="{A33AA1A5-7C04-4309-97C2-76AFB5BC0136}" srcOrd="0" destOrd="0" presId="urn:microsoft.com/office/officeart/2005/8/layout/hierarchy3"/>
    <dgm:cxn modelId="{B8271145-461B-43F9-A3D2-A12A70DAD0AC}" type="presOf" srcId="{BD8D69D4-1783-4ACC-AA2E-776E536FDEED}" destId="{D370152B-DFB7-4992-AFCC-2CE063E0EA71}" srcOrd="0" destOrd="0" presId="urn:microsoft.com/office/officeart/2005/8/layout/hierarchy3"/>
    <dgm:cxn modelId="{3AF10A30-CFCE-440C-8571-E3F1B3D1A7C7}" srcId="{13589053-332C-4FEF-AE12-08F0E8B7E4D9}" destId="{421B30A3-3B0C-4D3D-9F2E-77E858063A90}" srcOrd="2" destOrd="0" parTransId="{056AC87E-A8BE-4C52-8F20-66E588B1B432}" sibTransId="{C8C65209-DE63-4FC9-8D64-9DD76FD4DBE7}"/>
    <dgm:cxn modelId="{F3D10BA0-9FC1-4321-BC64-87DD92A3BEDB}" type="presOf" srcId="{8E069FF3-A28D-4C61-B2F5-8AF418F1214D}" destId="{0FF4DE64-03DA-4C56-8B8D-C7ED6B3BF8D7}" srcOrd="0" destOrd="0" presId="urn:microsoft.com/office/officeart/2005/8/layout/hierarchy3"/>
    <dgm:cxn modelId="{9E66EDEE-044B-4F14-9A1B-ACED440DFD4C}" srcId="{13589053-332C-4FEF-AE12-08F0E8B7E4D9}" destId="{49469803-DA5E-4F9E-99E8-B78CC39197EA}" srcOrd="3" destOrd="0" parTransId="{06DE1A72-B6EE-4425-BFF7-917DB4FB222D}" sibTransId="{FE549042-3B2A-478D-A83F-FC6E11035A49}"/>
    <dgm:cxn modelId="{DA7097E1-0B12-4674-B6FC-ADA20F3F0311}" type="presOf" srcId="{30A96774-4375-4579-9646-795AF0D1F391}" destId="{B53007E4-F7B2-4E49-99EB-DD3C4143C238}" srcOrd="0" destOrd="0" presId="urn:microsoft.com/office/officeart/2005/8/layout/hierarchy3"/>
    <dgm:cxn modelId="{25E90EFE-E8A9-42CD-9F6F-F15C78A6C5F9}" type="presOf" srcId="{06DE1A72-B6EE-4425-BFF7-917DB4FB222D}" destId="{13E7C9D2-58D2-4DBD-BF5C-857648FE5249}" srcOrd="0" destOrd="0" presId="urn:microsoft.com/office/officeart/2005/8/layout/hierarchy3"/>
    <dgm:cxn modelId="{710A5A13-D7D7-4D4E-913A-31D4EF8E19F5}" srcId="{13589053-332C-4FEF-AE12-08F0E8B7E4D9}" destId="{9A1FA130-905B-4563-B802-028A4DE8895F}" srcOrd="0" destOrd="0" parTransId="{7BD9BBED-A1F0-4ADF-B488-AC8F7423CC37}" sibTransId="{9313BAB8-2814-4B98-9C20-DBC225FC406E}"/>
    <dgm:cxn modelId="{C75C4645-F846-4250-A91B-0BFC7F98D14D}" type="presOf" srcId="{49469803-DA5E-4F9E-99E8-B78CC39197EA}" destId="{FA166B58-FC09-4100-9FCC-5FDBE68FC275}" srcOrd="0" destOrd="0" presId="urn:microsoft.com/office/officeart/2005/8/layout/hierarchy3"/>
    <dgm:cxn modelId="{F07235CD-2379-4CBA-8EF1-F652570CDE0A}" srcId="{8AFC9EDD-FB32-457E-9414-77B0BB265017}" destId="{8E069FF3-A28D-4C61-B2F5-8AF418F1214D}" srcOrd="0" destOrd="0" parTransId="{814E6F7A-8AB2-41B3-9B45-9D3B4CFC60D5}" sibTransId="{EDD6B914-4DAF-4ACC-9017-700E6EED2C05}"/>
    <dgm:cxn modelId="{54B1B820-E31E-46E6-8F88-78E39D5A752B}" srcId="{FC07F62E-A610-47E2-B7DE-D835E07297A1}" destId="{8AFC9EDD-FB32-457E-9414-77B0BB265017}" srcOrd="0" destOrd="0" parTransId="{DAF78029-8989-48AF-BCF2-1DD6944EFD0F}" sibTransId="{66CBD269-5EB4-4016-B486-7DDF49C43241}"/>
    <dgm:cxn modelId="{07F42B6F-DBE9-4080-A439-EE93C0BE35FC}" type="presOf" srcId="{B7044C88-85D5-4A83-A419-9CE3B519CEA7}" destId="{0D419124-56C4-4F9E-9EA0-8D115381E674}" srcOrd="0" destOrd="0" presId="urn:microsoft.com/office/officeart/2005/8/layout/hierarchy3"/>
    <dgm:cxn modelId="{C438993E-FD84-4667-A8D0-2AE4CA3C533E}" type="presOf" srcId="{421B30A3-3B0C-4D3D-9F2E-77E858063A90}" destId="{2FFC61F5-AC09-4B2A-813A-2652ECB4156C}" srcOrd="0" destOrd="0" presId="urn:microsoft.com/office/officeart/2005/8/layout/hierarchy3"/>
    <dgm:cxn modelId="{05621602-13B8-4A09-854C-F334D2F721B7}" type="presOf" srcId="{8AFC9EDD-FB32-457E-9414-77B0BB265017}" destId="{7B547717-F9A3-46BC-A04A-0E37A53C486E}" srcOrd="0" destOrd="0" presId="urn:microsoft.com/office/officeart/2005/8/layout/hierarchy3"/>
    <dgm:cxn modelId="{04CA0588-8775-4BCE-911A-47DB49CCBDEB}" type="presOf" srcId="{F402960B-21E4-4F84-BF36-95E76588A852}" destId="{50647DC0-97A2-43BB-91C3-B4AD226E7816}" srcOrd="0" destOrd="0" presId="urn:microsoft.com/office/officeart/2005/8/layout/hierarchy3"/>
    <dgm:cxn modelId="{3AB19788-648A-4C0B-B2C7-2F11B55E465C}" type="presOf" srcId="{13589053-332C-4FEF-AE12-08F0E8B7E4D9}" destId="{1979BB6A-0E55-45E6-8774-F104D6BDBA59}" srcOrd="0" destOrd="0" presId="urn:microsoft.com/office/officeart/2005/8/layout/hierarchy3"/>
    <dgm:cxn modelId="{69CF9EDB-8159-4FB5-A221-559FB9A8A7AA}" srcId="{8AFC9EDD-FB32-457E-9414-77B0BB265017}" destId="{B7A17B87-8EAC-4220-B14C-3B61D709E8FC}" srcOrd="2" destOrd="0" parTransId="{F402960B-21E4-4F84-BF36-95E76588A852}" sibTransId="{836DC918-C523-4DAC-836E-E2F0F34C5B5B}"/>
    <dgm:cxn modelId="{97693656-7DE4-49A6-8293-30CD6E0B297D}" type="presParOf" srcId="{F78CDEB1-0CBA-4E1E-A4AB-7183623E8370}" destId="{07A3747B-9C9A-437C-99B2-CC9B306029B9}" srcOrd="0" destOrd="0" presId="urn:microsoft.com/office/officeart/2005/8/layout/hierarchy3"/>
    <dgm:cxn modelId="{17FA9E62-6BDF-4B25-A2F8-6D0ABE71D27B}" type="presParOf" srcId="{07A3747B-9C9A-437C-99B2-CC9B306029B9}" destId="{0B81D480-BBA4-4BD9-84B3-274E40D0B044}" srcOrd="0" destOrd="0" presId="urn:microsoft.com/office/officeart/2005/8/layout/hierarchy3"/>
    <dgm:cxn modelId="{D080D2CC-662C-4526-AFEF-F680DD884CB4}" type="presParOf" srcId="{0B81D480-BBA4-4BD9-84B3-274E40D0B044}" destId="{7B547717-F9A3-46BC-A04A-0E37A53C486E}" srcOrd="0" destOrd="0" presId="urn:microsoft.com/office/officeart/2005/8/layout/hierarchy3"/>
    <dgm:cxn modelId="{85A9BF19-957C-49D5-AABB-ADC19A918AD2}" type="presParOf" srcId="{0B81D480-BBA4-4BD9-84B3-274E40D0B044}" destId="{2DECF191-2F5D-4630-A178-E0CABC74492E}" srcOrd="1" destOrd="0" presId="urn:microsoft.com/office/officeart/2005/8/layout/hierarchy3"/>
    <dgm:cxn modelId="{B5325834-388B-42DB-AFD9-D5FAF59D2C45}" type="presParOf" srcId="{07A3747B-9C9A-437C-99B2-CC9B306029B9}" destId="{15D0C44A-4D02-4681-B950-A76624EDA1EE}" srcOrd="1" destOrd="0" presId="urn:microsoft.com/office/officeart/2005/8/layout/hierarchy3"/>
    <dgm:cxn modelId="{4AB65267-C9C9-430B-8EC3-998B5FE350C7}" type="presParOf" srcId="{15D0C44A-4D02-4681-B950-A76624EDA1EE}" destId="{1C9D54A9-906D-426D-8685-E94560D08315}" srcOrd="0" destOrd="0" presId="urn:microsoft.com/office/officeart/2005/8/layout/hierarchy3"/>
    <dgm:cxn modelId="{E0DDECC3-9F80-47E8-AB8E-5D76175F48F0}" type="presParOf" srcId="{15D0C44A-4D02-4681-B950-A76624EDA1EE}" destId="{0FF4DE64-03DA-4C56-8B8D-C7ED6B3BF8D7}" srcOrd="1" destOrd="0" presId="urn:microsoft.com/office/officeart/2005/8/layout/hierarchy3"/>
    <dgm:cxn modelId="{740765FA-8E38-4281-899D-C2C825725193}" type="presParOf" srcId="{15D0C44A-4D02-4681-B950-A76624EDA1EE}" destId="{B53007E4-F7B2-4E49-99EB-DD3C4143C238}" srcOrd="2" destOrd="0" presId="urn:microsoft.com/office/officeart/2005/8/layout/hierarchy3"/>
    <dgm:cxn modelId="{E94B94FD-9886-4D28-A4ED-33794FC752C4}" type="presParOf" srcId="{15D0C44A-4D02-4681-B950-A76624EDA1EE}" destId="{8B12C279-14D4-4466-9D05-E9E2D876A60D}" srcOrd="3" destOrd="0" presId="urn:microsoft.com/office/officeart/2005/8/layout/hierarchy3"/>
    <dgm:cxn modelId="{F12727D4-CE56-43C2-96DE-063CBCB93266}" type="presParOf" srcId="{15D0C44A-4D02-4681-B950-A76624EDA1EE}" destId="{50647DC0-97A2-43BB-91C3-B4AD226E7816}" srcOrd="4" destOrd="0" presId="urn:microsoft.com/office/officeart/2005/8/layout/hierarchy3"/>
    <dgm:cxn modelId="{053721A0-BC0F-4885-8FAC-B75E63BC152C}" type="presParOf" srcId="{15D0C44A-4D02-4681-B950-A76624EDA1EE}" destId="{5229FF87-3849-4B71-BA48-B198DFD5E1F7}" srcOrd="5" destOrd="0" presId="urn:microsoft.com/office/officeart/2005/8/layout/hierarchy3"/>
    <dgm:cxn modelId="{DFF15D79-B472-4AEE-A6E9-A50DEBE5D16B}" type="presParOf" srcId="{F78CDEB1-0CBA-4E1E-A4AB-7183623E8370}" destId="{C9057A88-D95E-4AA4-B994-8F89241CA795}" srcOrd="1" destOrd="0" presId="urn:microsoft.com/office/officeart/2005/8/layout/hierarchy3"/>
    <dgm:cxn modelId="{B602B84D-727F-4AA3-A5D6-4FA2266D0FE6}" type="presParOf" srcId="{C9057A88-D95E-4AA4-B994-8F89241CA795}" destId="{D45017BC-25B3-422B-BE97-66B38F87A7D3}" srcOrd="0" destOrd="0" presId="urn:microsoft.com/office/officeart/2005/8/layout/hierarchy3"/>
    <dgm:cxn modelId="{A67B3255-5DE7-448D-BE3A-0F3206E04BAC}" type="presParOf" srcId="{D45017BC-25B3-422B-BE97-66B38F87A7D3}" destId="{1979BB6A-0E55-45E6-8774-F104D6BDBA59}" srcOrd="0" destOrd="0" presId="urn:microsoft.com/office/officeart/2005/8/layout/hierarchy3"/>
    <dgm:cxn modelId="{F88C9A96-A0AC-4EC1-87DA-70856EF4955D}" type="presParOf" srcId="{D45017BC-25B3-422B-BE97-66B38F87A7D3}" destId="{A12C92CA-ADDD-4C3D-BE31-0B3BDF347FFE}" srcOrd="1" destOrd="0" presId="urn:microsoft.com/office/officeart/2005/8/layout/hierarchy3"/>
    <dgm:cxn modelId="{D9C0E42C-DA0B-407D-B3CF-D677D0F79A98}" type="presParOf" srcId="{C9057A88-D95E-4AA4-B994-8F89241CA795}" destId="{0F82F3C6-87C0-480F-9BDA-80E0AAB7FFAF}" srcOrd="1" destOrd="0" presId="urn:microsoft.com/office/officeart/2005/8/layout/hierarchy3"/>
    <dgm:cxn modelId="{25C7A532-639F-4804-8425-1B1676AB89E4}" type="presParOf" srcId="{0F82F3C6-87C0-480F-9BDA-80E0AAB7FFAF}" destId="{A33AA1A5-7C04-4309-97C2-76AFB5BC0136}" srcOrd="0" destOrd="0" presId="urn:microsoft.com/office/officeart/2005/8/layout/hierarchy3"/>
    <dgm:cxn modelId="{A135DF32-6F51-441A-B5B4-4FAF7CFDC2F9}" type="presParOf" srcId="{0F82F3C6-87C0-480F-9BDA-80E0AAB7FFAF}" destId="{B7F92129-0360-4CED-A412-31E757FCE7CD}" srcOrd="1" destOrd="0" presId="urn:microsoft.com/office/officeart/2005/8/layout/hierarchy3"/>
    <dgm:cxn modelId="{1D1548E9-D260-4A90-9958-058DD1AD4AE3}" type="presParOf" srcId="{0F82F3C6-87C0-480F-9BDA-80E0AAB7FFAF}" destId="{0D419124-56C4-4F9E-9EA0-8D115381E674}" srcOrd="2" destOrd="0" presId="urn:microsoft.com/office/officeart/2005/8/layout/hierarchy3"/>
    <dgm:cxn modelId="{34202004-2621-46BB-8D20-B8E7A7761ACD}" type="presParOf" srcId="{0F82F3C6-87C0-480F-9BDA-80E0AAB7FFAF}" destId="{D370152B-DFB7-4992-AFCC-2CE063E0EA71}" srcOrd="3" destOrd="0" presId="urn:microsoft.com/office/officeart/2005/8/layout/hierarchy3"/>
    <dgm:cxn modelId="{65BA7FB7-8A81-4FC5-8FFA-3D13811B9349}" type="presParOf" srcId="{0F82F3C6-87C0-480F-9BDA-80E0AAB7FFAF}" destId="{7A72313F-E6A5-41D4-BF3B-46DE2063CDF4}" srcOrd="4" destOrd="0" presId="urn:microsoft.com/office/officeart/2005/8/layout/hierarchy3"/>
    <dgm:cxn modelId="{BE3D1B08-BC9E-4892-A7ED-2F7C08BD23CE}" type="presParOf" srcId="{0F82F3C6-87C0-480F-9BDA-80E0AAB7FFAF}" destId="{2FFC61F5-AC09-4B2A-813A-2652ECB4156C}" srcOrd="5" destOrd="0" presId="urn:microsoft.com/office/officeart/2005/8/layout/hierarchy3"/>
    <dgm:cxn modelId="{6D822AC5-5995-4BA4-BB7A-1AA412C3C473}" type="presParOf" srcId="{0F82F3C6-87C0-480F-9BDA-80E0AAB7FFAF}" destId="{13E7C9D2-58D2-4DBD-BF5C-857648FE5249}" srcOrd="6" destOrd="0" presId="urn:microsoft.com/office/officeart/2005/8/layout/hierarchy3"/>
    <dgm:cxn modelId="{709FDB88-B30D-41D9-AAE4-9D9770E2DBE9}" type="presParOf" srcId="{0F82F3C6-87C0-480F-9BDA-80E0AAB7FFAF}" destId="{FA166B58-FC09-4100-9FCC-5FDBE68FC275}"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D544A5-B272-4BEB-96D1-186CC03F364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21FF2763-E362-430D-B1E6-16F99324AC79}">
      <dgm:prSet phldrT="[文本]" custT="1"/>
      <dgm:spPr/>
      <dgm:t>
        <a:bodyPr/>
        <a:lstStyle/>
        <a:p>
          <a:r>
            <a:rPr lang="zh-CN" altLang="en-US" sz="1800" dirty="0" smtClean="0"/>
            <a:t>膳食纤维</a:t>
          </a:r>
          <a:endParaRPr lang="zh-CN" altLang="en-US" sz="1800" dirty="0"/>
        </a:p>
      </dgm:t>
    </dgm:pt>
    <dgm:pt modelId="{ED7330A3-7A4A-4E02-8421-E6DB80543213}" type="parTrans" cxnId="{7D3CDDA9-0E13-43C3-9647-A88FDC5EDF08}">
      <dgm:prSet/>
      <dgm:spPr/>
      <dgm:t>
        <a:bodyPr/>
        <a:lstStyle/>
        <a:p>
          <a:endParaRPr lang="zh-CN" altLang="en-US" sz="1800"/>
        </a:p>
      </dgm:t>
    </dgm:pt>
    <dgm:pt modelId="{DF2578CB-7377-464C-BE24-D3A6FBF797B8}" type="sibTrans" cxnId="{7D3CDDA9-0E13-43C3-9647-A88FDC5EDF08}">
      <dgm:prSet/>
      <dgm:spPr/>
      <dgm:t>
        <a:bodyPr/>
        <a:lstStyle/>
        <a:p>
          <a:endParaRPr lang="zh-CN" altLang="en-US" sz="1800"/>
        </a:p>
      </dgm:t>
    </dgm:pt>
    <dgm:pt modelId="{3D45FA09-2617-47B4-80DC-C58602193BD9}">
      <dgm:prSet phldrT="[文本]" custT="1"/>
      <dgm:spPr/>
      <dgm:t>
        <a:bodyPr/>
        <a:lstStyle/>
        <a:p>
          <a:r>
            <a:rPr lang="zh-CN" altLang="en-US" sz="1800" dirty="0" smtClean="0"/>
            <a:t>水溶性</a:t>
          </a:r>
          <a:endParaRPr lang="zh-CN" altLang="en-US" sz="1800" dirty="0"/>
        </a:p>
      </dgm:t>
    </dgm:pt>
    <dgm:pt modelId="{AB9BF547-842C-427C-91AB-9610C7F960C5}" type="parTrans" cxnId="{08B8AB61-6E43-4A42-9D0D-9155968C1E28}">
      <dgm:prSet custT="1"/>
      <dgm:spPr/>
      <dgm:t>
        <a:bodyPr/>
        <a:lstStyle/>
        <a:p>
          <a:endParaRPr lang="zh-CN" altLang="en-US" sz="1800"/>
        </a:p>
      </dgm:t>
    </dgm:pt>
    <dgm:pt modelId="{EAC48CF4-4BC3-45F5-A470-D73DD39AE107}" type="sibTrans" cxnId="{08B8AB61-6E43-4A42-9D0D-9155968C1E28}">
      <dgm:prSet/>
      <dgm:spPr/>
      <dgm:t>
        <a:bodyPr/>
        <a:lstStyle/>
        <a:p>
          <a:endParaRPr lang="zh-CN" altLang="en-US" sz="1800"/>
        </a:p>
      </dgm:t>
    </dgm:pt>
    <dgm:pt modelId="{2C1ACDB4-5089-47A6-B8B1-89FAA6172A1D}">
      <dgm:prSet phldrT="[文本]" custT="1"/>
      <dgm:spPr/>
      <dgm:t>
        <a:bodyPr/>
        <a:lstStyle/>
        <a:p>
          <a:r>
            <a:rPr lang="zh-CN" altLang="en-US" sz="1800" dirty="0" smtClean="0"/>
            <a:t>可减缓消化速度和最快速排泄胆固醇</a:t>
          </a:r>
          <a:endParaRPr lang="zh-CN" altLang="en-US" sz="1800" dirty="0"/>
        </a:p>
      </dgm:t>
    </dgm:pt>
    <dgm:pt modelId="{B25B1C80-B3E3-4A9D-B731-2D623B7A3391}" type="parTrans" cxnId="{E736DEE6-9332-462E-AE77-54E59C7C735D}">
      <dgm:prSet custT="1"/>
      <dgm:spPr/>
      <dgm:t>
        <a:bodyPr/>
        <a:lstStyle/>
        <a:p>
          <a:endParaRPr lang="zh-CN" altLang="en-US" sz="1800"/>
        </a:p>
      </dgm:t>
    </dgm:pt>
    <dgm:pt modelId="{C208CB12-6EB8-4821-8C78-DD14BBC28D25}" type="sibTrans" cxnId="{E736DEE6-9332-462E-AE77-54E59C7C735D}">
      <dgm:prSet/>
      <dgm:spPr/>
      <dgm:t>
        <a:bodyPr/>
        <a:lstStyle/>
        <a:p>
          <a:endParaRPr lang="zh-CN" altLang="en-US" sz="1800"/>
        </a:p>
      </dgm:t>
    </dgm:pt>
    <dgm:pt modelId="{484B3AB4-9AAC-4ABE-8FAB-6137EB7D2120}">
      <dgm:prSet phldrT="[文本]" custT="1"/>
      <dgm:spPr/>
      <dgm:t>
        <a:bodyPr/>
        <a:lstStyle/>
        <a:p>
          <a:r>
            <a:rPr lang="zh-CN" altLang="en-US" sz="1800" dirty="0" smtClean="0"/>
            <a:t>有助于调节免疫系统功能</a:t>
          </a:r>
          <a:endParaRPr lang="zh-CN" altLang="en-US" sz="1800" dirty="0"/>
        </a:p>
      </dgm:t>
    </dgm:pt>
    <dgm:pt modelId="{EDF324D8-4994-46C3-8CA2-EEB90F9942D5}" type="parTrans" cxnId="{02AC49E3-4BA5-4F8A-B070-9CADDCCB6CAA}">
      <dgm:prSet custT="1"/>
      <dgm:spPr/>
      <dgm:t>
        <a:bodyPr/>
        <a:lstStyle/>
        <a:p>
          <a:endParaRPr lang="zh-CN" altLang="en-US" sz="1800"/>
        </a:p>
      </dgm:t>
    </dgm:pt>
    <dgm:pt modelId="{86DBD56D-5FB2-4B42-83AC-98B5DD2B690F}" type="sibTrans" cxnId="{02AC49E3-4BA5-4F8A-B070-9CADDCCB6CAA}">
      <dgm:prSet/>
      <dgm:spPr/>
      <dgm:t>
        <a:bodyPr/>
        <a:lstStyle/>
        <a:p>
          <a:endParaRPr lang="zh-CN" altLang="en-US" sz="1800"/>
        </a:p>
      </dgm:t>
    </dgm:pt>
    <dgm:pt modelId="{0BDF2417-7D90-4052-8B1B-B8DB95153532}">
      <dgm:prSet phldrT="[文本]" custT="1"/>
      <dgm:spPr/>
      <dgm:t>
        <a:bodyPr/>
        <a:lstStyle/>
        <a:p>
          <a:r>
            <a:rPr lang="zh-CN" altLang="en-US" sz="1800" dirty="0" smtClean="0"/>
            <a:t>非水溶性</a:t>
          </a:r>
          <a:endParaRPr lang="zh-CN" altLang="en-US" sz="1800" dirty="0"/>
        </a:p>
      </dgm:t>
    </dgm:pt>
    <dgm:pt modelId="{9BE3A594-D6F0-41BF-BAE1-4379EB6A9168}" type="parTrans" cxnId="{92FA2B76-7943-45B7-B275-33B3D86C0F67}">
      <dgm:prSet custT="1"/>
      <dgm:spPr/>
      <dgm:t>
        <a:bodyPr/>
        <a:lstStyle/>
        <a:p>
          <a:endParaRPr lang="zh-CN" altLang="en-US" sz="1800"/>
        </a:p>
      </dgm:t>
    </dgm:pt>
    <dgm:pt modelId="{F6407F00-8302-48D9-B767-A8F4CE52C940}" type="sibTrans" cxnId="{92FA2B76-7943-45B7-B275-33B3D86C0F67}">
      <dgm:prSet/>
      <dgm:spPr/>
      <dgm:t>
        <a:bodyPr/>
        <a:lstStyle/>
        <a:p>
          <a:endParaRPr lang="zh-CN" altLang="en-US" sz="1800"/>
        </a:p>
      </dgm:t>
    </dgm:pt>
    <dgm:pt modelId="{C2AE988E-9F7E-4241-9EB1-0DD0938EDC4E}">
      <dgm:prSet phldrT="[文本]" custT="1"/>
      <dgm:spPr/>
      <dgm:t>
        <a:bodyPr/>
        <a:lstStyle/>
        <a:p>
          <a:r>
            <a:rPr lang="zh-CN" altLang="en-US" sz="1800" dirty="0" smtClean="0"/>
            <a:t>降低罹患肠癌的风险</a:t>
          </a:r>
          <a:endParaRPr lang="zh-CN" altLang="en-US" sz="1800" dirty="0"/>
        </a:p>
      </dgm:t>
    </dgm:pt>
    <dgm:pt modelId="{8ECD76C2-8EB9-4DEF-BAB3-D603E4E68751}" type="parTrans" cxnId="{DFB3EEAF-7EF5-4636-AD2E-7087C7E87288}">
      <dgm:prSet custT="1"/>
      <dgm:spPr/>
      <dgm:t>
        <a:bodyPr/>
        <a:lstStyle/>
        <a:p>
          <a:endParaRPr lang="zh-CN" altLang="en-US" sz="1800"/>
        </a:p>
      </dgm:t>
    </dgm:pt>
    <dgm:pt modelId="{AA84D787-2BEA-4477-A0D1-AEA3E055862D}" type="sibTrans" cxnId="{DFB3EEAF-7EF5-4636-AD2E-7087C7E87288}">
      <dgm:prSet/>
      <dgm:spPr/>
      <dgm:t>
        <a:bodyPr/>
        <a:lstStyle/>
        <a:p>
          <a:endParaRPr lang="zh-CN" altLang="en-US" sz="1800"/>
        </a:p>
      </dgm:t>
    </dgm:pt>
    <dgm:pt modelId="{E42F763D-257B-41F0-886D-3CD76B5A0544}">
      <dgm:prSet phldrT="[文本]" custT="1"/>
      <dgm:spPr/>
      <dgm:t>
        <a:bodyPr/>
        <a:lstStyle/>
        <a:p>
          <a:r>
            <a:rPr lang="zh-CN" altLang="en-US" sz="1800" dirty="0" smtClean="0"/>
            <a:t>促进体内有毒重金属的排出</a:t>
          </a:r>
          <a:endParaRPr lang="zh-CN" altLang="en-US" sz="1800" dirty="0"/>
        </a:p>
      </dgm:t>
    </dgm:pt>
    <dgm:pt modelId="{E764420A-022B-4041-A1F4-0A0647CDD617}" type="parTrans" cxnId="{D58B96DD-2E16-4C0B-8D0B-732B338AB9C6}">
      <dgm:prSet custT="1"/>
      <dgm:spPr/>
      <dgm:t>
        <a:bodyPr/>
        <a:lstStyle/>
        <a:p>
          <a:endParaRPr lang="zh-CN" altLang="en-US" sz="1800"/>
        </a:p>
      </dgm:t>
    </dgm:pt>
    <dgm:pt modelId="{40D91E70-A645-4D8B-92E1-9BA1B8161C01}" type="sibTrans" cxnId="{D58B96DD-2E16-4C0B-8D0B-732B338AB9C6}">
      <dgm:prSet/>
      <dgm:spPr/>
      <dgm:t>
        <a:bodyPr/>
        <a:lstStyle/>
        <a:p>
          <a:endParaRPr lang="zh-CN" altLang="en-US" sz="1800"/>
        </a:p>
      </dgm:t>
    </dgm:pt>
    <dgm:pt modelId="{742E1436-AFD9-4112-A5CF-306AE5BC6F62}">
      <dgm:prSet phldrT="[文本]" custT="1"/>
      <dgm:spPr/>
      <dgm:t>
        <a:bodyPr/>
        <a:lstStyle/>
        <a:p>
          <a:r>
            <a:rPr lang="zh-CN" altLang="en-US" sz="1800" dirty="0" smtClean="0"/>
            <a:t>吸收食物中有毒物质预防便秘和憩室炎</a:t>
          </a:r>
          <a:endParaRPr lang="zh-CN" altLang="en-US" sz="1800" dirty="0"/>
        </a:p>
      </dgm:t>
    </dgm:pt>
    <dgm:pt modelId="{4C36AE86-F484-4250-B934-4B5AF6D0A4E4}" type="parTrans" cxnId="{4D43AE8C-2585-492F-A727-35DDA38D31DC}">
      <dgm:prSet custT="1"/>
      <dgm:spPr/>
      <dgm:t>
        <a:bodyPr/>
        <a:lstStyle/>
        <a:p>
          <a:endParaRPr lang="zh-CN" altLang="en-US" sz="1800"/>
        </a:p>
      </dgm:t>
    </dgm:pt>
    <dgm:pt modelId="{388AB380-6192-4BFC-B07F-DF96E9EE8660}" type="sibTrans" cxnId="{4D43AE8C-2585-492F-A727-35DDA38D31DC}">
      <dgm:prSet/>
      <dgm:spPr/>
      <dgm:t>
        <a:bodyPr/>
        <a:lstStyle/>
        <a:p>
          <a:endParaRPr lang="zh-CN" altLang="en-US" sz="1800"/>
        </a:p>
      </dgm:t>
    </dgm:pt>
    <dgm:pt modelId="{5A1A84D3-F443-4331-B6E5-882467518C5F}">
      <dgm:prSet phldrT="[文本]" custT="1"/>
      <dgm:spPr/>
      <dgm:t>
        <a:bodyPr/>
        <a:lstStyle/>
        <a:p>
          <a:r>
            <a:rPr lang="zh-CN" altLang="en-US" sz="1800" dirty="0" smtClean="0"/>
            <a:t>减低消化道中细菌排出的毒素</a:t>
          </a:r>
          <a:endParaRPr lang="zh-CN" altLang="en-US" sz="1800" dirty="0"/>
        </a:p>
      </dgm:t>
    </dgm:pt>
    <dgm:pt modelId="{E46D0DCE-AEE5-4EB0-AB5B-F551B2198BE4}" type="parTrans" cxnId="{2CC3EB70-41ED-4013-A3DC-FF9E859F97F4}">
      <dgm:prSet custT="1"/>
      <dgm:spPr/>
      <dgm:t>
        <a:bodyPr/>
        <a:lstStyle/>
        <a:p>
          <a:endParaRPr lang="zh-CN" altLang="en-US" sz="1800"/>
        </a:p>
      </dgm:t>
    </dgm:pt>
    <dgm:pt modelId="{618D9782-F6E6-49A6-A0EF-B3BCF756910A}" type="sibTrans" cxnId="{2CC3EB70-41ED-4013-A3DC-FF9E859F97F4}">
      <dgm:prSet/>
      <dgm:spPr/>
      <dgm:t>
        <a:bodyPr/>
        <a:lstStyle/>
        <a:p>
          <a:endParaRPr lang="zh-CN" altLang="en-US" sz="1800"/>
        </a:p>
      </dgm:t>
    </dgm:pt>
    <dgm:pt modelId="{ED666A60-E1B7-4D46-8C3D-6E921A57A9CC}" type="pres">
      <dgm:prSet presAssocID="{53D544A5-B272-4BEB-96D1-186CC03F3644}" presName="diagram" presStyleCnt="0">
        <dgm:presLayoutVars>
          <dgm:chPref val="1"/>
          <dgm:dir/>
          <dgm:animOne val="branch"/>
          <dgm:animLvl val="lvl"/>
          <dgm:resizeHandles val="exact"/>
        </dgm:presLayoutVars>
      </dgm:prSet>
      <dgm:spPr/>
      <dgm:t>
        <a:bodyPr/>
        <a:lstStyle/>
        <a:p>
          <a:endParaRPr lang="zh-CN" altLang="en-US"/>
        </a:p>
      </dgm:t>
    </dgm:pt>
    <dgm:pt modelId="{18292553-0FC4-4287-9729-92F04F98D368}" type="pres">
      <dgm:prSet presAssocID="{21FF2763-E362-430D-B1E6-16F99324AC79}" presName="root1" presStyleCnt="0"/>
      <dgm:spPr/>
    </dgm:pt>
    <dgm:pt modelId="{0C74DCA4-C844-4DA3-80F1-1726E059BD76}" type="pres">
      <dgm:prSet presAssocID="{21FF2763-E362-430D-B1E6-16F99324AC79}" presName="LevelOneTextNode" presStyleLbl="node0" presStyleIdx="0" presStyleCnt="1">
        <dgm:presLayoutVars>
          <dgm:chPref val="3"/>
        </dgm:presLayoutVars>
      </dgm:prSet>
      <dgm:spPr/>
      <dgm:t>
        <a:bodyPr/>
        <a:lstStyle/>
        <a:p>
          <a:endParaRPr lang="zh-CN" altLang="en-US"/>
        </a:p>
      </dgm:t>
    </dgm:pt>
    <dgm:pt modelId="{B869D34B-468A-4A7E-B6CE-8CE76BE65951}" type="pres">
      <dgm:prSet presAssocID="{21FF2763-E362-430D-B1E6-16F99324AC79}" presName="level2hierChild" presStyleCnt="0"/>
      <dgm:spPr/>
    </dgm:pt>
    <dgm:pt modelId="{552C4833-6E0B-41EF-8C0B-C86EDCBC744D}" type="pres">
      <dgm:prSet presAssocID="{AB9BF547-842C-427C-91AB-9610C7F960C5}" presName="conn2-1" presStyleLbl="parChTrans1D2" presStyleIdx="0" presStyleCnt="2"/>
      <dgm:spPr/>
      <dgm:t>
        <a:bodyPr/>
        <a:lstStyle/>
        <a:p>
          <a:endParaRPr lang="zh-CN" altLang="en-US"/>
        </a:p>
      </dgm:t>
    </dgm:pt>
    <dgm:pt modelId="{81C8769C-0726-41CA-8CD8-5D7D83925AE4}" type="pres">
      <dgm:prSet presAssocID="{AB9BF547-842C-427C-91AB-9610C7F960C5}" presName="connTx" presStyleLbl="parChTrans1D2" presStyleIdx="0" presStyleCnt="2"/>
      <dgm:spPr/>
      <dgm:t>
        <a:bodyPr/>
        <a:lstStyle/>
        <a:p>
          <a:endParaRPr lang="zh-CN" altLang="en-US"/>
        </a:p>
      </dgm:t>
    </dgm:pt>
    <dgm:pt modelId="{07010A6F-E0BD-4787-B2A7-CD61DA4175CD}" type="pres">
      <dgm:prSet presAssocID="{3D45FA09-2617-47B4-80DC-C58602193BD9}" presName="root2" presStyleCnt="0"/>
      <dgm:spPr/>
    </dgm:pt>
    <dgm:pt modelId="{D86BE652-5069-4A02-B23A-9F735884492E}" type="pres">
      <dgm:prSet presAssocID="{3D45FA09-2617-47B4-80DC-C58602193BD9}" presName="LevelTwoTextNode" presStyleLbl="node2" presStyleIdx="0" presStyleCnt="2">
        <dgm:presLayoutVars>
          <dgm:chPref val="3"/>
        </dgm:presLayoutVars>
      </dgm:prSet>
      <dgm:spPr/>
      <dgm:t>
        <a:bodyPr/>
        <a:lstStyle/>
        <a:p>
          <a:endParaRPr lang="zh-CN" altLang="en-US"/>
        </a:p>
      </dgm:t>
    </dgm:pt>
    <dgm:pt modelId="{3AC1A5CB-A2D1-4734-9EAF-171B91A8A51C}" type="pres">
      <dgm:prSet presAssocID="{3D45FA09-2617-47B4-80DC-C58602193BD9}" presName="level3hierChild" presStyleCnt="0"/>
      <dgm:spPr/>
    </dgm:pt>
    <dgm:pt modelId="{2A561EE9-0A73-4789-A120-94FFF4D0EB09}" type="pres">
      <dgm:prSet presAssocID="{B25B1C80-B3E3-4A9D-B731-2D623B7A3391}" presName="conn2-1" presStyleLbl="parChTrans1D3" presStyleIdx="0" presStyleCnt="6"/>
      <dgm:spPr/>
      <dgm:t>
        <a:bodyPr/>
        <a:lstStyle/>
        <a:p>
          <a:endParaRPr lang="zh-CN" altLang="en-US"/>
        </a:p>
      </dgm:t>
    </dgm:pt>
    <dgm:pt modelId="{EE17BED9-115D-434A-9BF3-5200598C229B}" type="pres">
      <dgm:prSet presAssocID="{B25B1C80-B3E3-4A9D-B731-2D623B7A3391}" presName="connTx" presStyleLbl="parChTrans1D3" presStyleIdx="0" presStyleCnt="6"/>
      <dgm:spPr/>
      <dgm:t>
        <a:bodyPr/>
        <a:lstStyle/>
        <a:p>
          <a:endParaRPr lang="zh-CN" altLang="en-US"/>
        </a:p>
      </dgm:t>
    </dgm:pt>
    <dgm:pt modelId="{32401230-044F-400D-9242-00A207DEDB66}" type="pres">
      <dgm:prSet presAssocID="{2C1ACDB4-5089-47A6-B8B1-89FAA6172A1D}" presName="root2" presStyleCnt="0"/>
      <dgm:spPr/>
    </dgm:pt>
    <dgm:pt modelId="{D42CE688-67EF-4CA5-AF59-46EE149789C9}" type="pres">
      <dgm:prSet presAssocID="{2C1ACDB4-5089-47A6-B8B1-89FAA6172A1D}" presName="LevelTwoTextNode" presStyleLbl="node3" presStyleIdx="0" presStyleCnt="6" custScaleX="352244">
        <dgm:presLayoutVars>
          <dgm:chPref val="3"/>
        </dgm:presLayoutVars>
      </dgm:prSet>
      <dgm:spPr/>
      <dgm:t>
        <a:bodyPr/>
        <a:lstStyle/>
        <a:p>
          <a:endParaRPr lang="zh-CN" altLang="en-US"/>
        </a:p>
      </dgm:t>
    </dgm:pt>
    <dgm:pt modelId="{5BC5389C-1A2F-40E3-ACED-20BE4A251671}" type="pres">
      <dgm:prSet presAssocID="{2C1ACDB4-5089-47A6-B8B1-89FAA6172A1D}" presName="level3hierChild" presStyleCnt="0"/>
      <dgm:spPr/>
    </dgm:pt>
    <dgm:pt modelId="{A7F266AA-49D6-484A-8F9B-A770474E4783}" type="pres">
      <dgm:prSet presAssocID="{EDF324D8-4994-46C3-8CA2-EEB90F9942D5}" presName="conn2-1" presStyleLbl="parChTrans1D3" presStyleIdx="1" presStyleCnt="6"/>
      <dgm:spPr/>
      <dgm:t>
        <a:bodyPr/>
        <a:lstStyle/>
        <a:p>
          <a:endParaRPr lang="zh-CN" altLang="en-US"/>
        </a:p>
      </dgm:t>
    </dgm:pt>
    <dgm:pt modelId="{24D60961-2AD3-4AA4-96F5-A31B14ECEEDA}" type="pres">
      <dgm:prSet presAssocID="{EDF324D8-4994-46C3-8CA2-EEB90F9942D5}" presName="connTx" presStyleLbl="parChTrans1D3" presStyleIdx="1" presStyleCnt="6"/>
      <dgm:spPr/>
      <dgm:t>
        <a:bodyPr/>
        <a:lstStyle/>
        <a:p>
          <a:endParaRPr lang="zh-CN" altLang="en-US"/>
        </a:p>
      </dgm:t>
    </dgm:pt>
    <dgm:pt modelId="{F516A606-2BD9-454B-8710-BF189D00648C}" type="pres">
      <dgm:prSet presAssocID="{484B3AB4-9AAC-4ABE-8FAB-6137EB7D2120}" presName="root2" presStyleCnt="0"/>
      <dgm:spPr/>
    </dgm:pt>
    <dgm:pt modelId="{4A291907-51E2-4F13-B661-5FE50766CC47}" type="pres">
      <dgm:prSet presAssocID="{484B3AB4-9AAC-4ABE-8FAB-6137EB7D2120}" presName="LevelTwoTextNode" presStyleLbl="node3" presStyleIdx="1" presStyleCnt="6" custScaleX="352244">
        <dgm:presLayoutVars>
          <dgm:chPref val="3"/>
        </dgm:presLayoutVars>
      </dgm:prSet>
      <dgm:spPr/>
      <dgm:t>
        <a:bodyPr/>
        <a:lstStyle/>
        <a:p>
          <a:endParaRPr lang="zh-CN" altLang="en-US"/>
        </a:p>
      </dgm:t>
    </dgm:pt>
    <dgm:pt modelId="{10CDD24C-95F4-4E62-B7FC-5CD786D00A92}" type="pres">
      <dgm:prSet presAssocID="{484B3AB4-9AAC-4ABE-8FAB-6137EB7D2120}" presName="level3hierChild" presStyleCnt="0"/>
      <dgm:spPr/>
    </dgm:pt>
    <dgm:pt modelId="{9C15A58E-8A12-4006-B5BA-ECBE94406E78}" type="pres">
      <dgm:prSet presAssocID="{E764420A-022B-4041-A1F4-0A0647CDD617}" presName="conn2-1" presStyleLbl="parChTrans1D3" presStyleIdx="2" presStyleCnt="6"/>
      <dgm:spPr/>
      <dgm:t>
        <a:bodyPr/>
        <a:lstStyle/>
        <a:p>
          <a:endParaRPr lang="zh-CN" altLang="en-US"/>
        </a:p>
      </dgm:t>
    </dgm:pt>
    <dgm:pt modelId="{172818CF-0B48-41CE-88D2-70665F0D5F98}" type="pres">
      <dgm:prSet presAssocID="{E764420A-022B-4041-A1F4-0A0647CDD617}" presName="connTx" presStyleLbl="parChTrans1D3" presStyleIdx="2" presStyleCnt="6"/>
      <dgm:spPr/>
      <dgm:t>
        <a:bodyPr/>
        <a:lstStyle/>
        <a:p>
          <a:endParaRPr lang="zh-CN" altLang="en-US"/>
        </a:p>
      </dgm:t>
    </dgm:pt>
    <dgm:pt modelId="{AD7D4262-0D67-42D9-9A7F-CC9965F89F52}" type="pres">
      <dgm:prSet presAssocID="{E42F763D-257B-41F0-886D-3CD76B5A0544}" presName="root2" presStyleCnt="0"/>
      <dgm:spPr/>
    </dgm:pt>
    <dgm:pt modelId="{96BF39DC-537B-40D0-9BFD-ED17245837BF}" type="pres">
      <dgm:prSet presAssocID="{E42F763D-257B-41F0-886D-3CD76B5A0544}" presName="LevelTwoTextNode" presStyleLbl="node3" presStyleIdx="2" presStyleCnt="6" custScaleX="352244">
        <dgm:presLayoutVars>
          <dgm:chPref val="3"/>
        </dgm:presLayoutVars>
      </dgm:prSet>
      <dgm:spPr/>
      <dgm:t>
        <a:bodyPr/>
        <a:lstStyle/>
        <a:p>
          <a:endParaRPr lang="zh-CN" altLang="en-US"/>
        </a:p>
      </dgm:t>
    </dgm:pt>
    <dgm:pt modelId="{3F3DF920-550B-4B4A-96E0-DE646F9EDE0E}" type="pres">
      <dgm:prSet presAssocID="{E42F763D-257B-41F0-886D-3CD76B5A0544}" presName="level3hierChild" presStyleCnt="0"/>
      <dgm:spPr/>
    </dgm:pt>
    <dgm:pt modelId="{78058EE5-BD82-4126-94E1-2A565BA66962}" type="pres">
      <dgm:prSet presAssocID="{9BE3A594-D6F0-41BF-BAE1-4379EB6A9168}" presName="conn2-1" presStyleLbl="parChTrans1D2" presStyleIdx="1" presStyleCnt="2"/>
      <dgm:spPr/>
      <dgm:t>
        <a:bodyPr/>
        <a:lstStyle/>
        <a:p>
          <a:endParaRPr lang="zh-CN" altLang="en-US"/>
        </a:p>
      </dgm:t>
    </dgm:pt>
    <dgm:pt modelId="{1EFA09F8-C3F6-4242-8F72-1A8C270B661B}" type="pres">
      <dgm:prSet presAssocID="{9BE3A594-D6F0-41BF-BAE1-4379EB6A9168}" presName="connTx" presStyleLbl="parChTrans1D2" presStyleIdx="1" presStyleCnt="2"/>
      <dgm:spPr/>
      <dgm:t>
        <a:bodyPr/>
        <a:lstStyle/>
        <a:p>
          <a:endParaRPr lang="zh-CN" altLang="en-US"/>
        </a:p>
      </dgm:t>
    </dgm:pt>
    <dgm:pt modelId="{01C1F85E-0B9A-48AC-BEDC-C004862C2970}" type="pres">
      <dgm:prSet presAssocID="{0BDF2417-7D90-4052-8B1B-B8DB95153532}" presName="root2" presStyleCnt="0"/>
      <dgm:spPr/>
    </dgm:pt>
    <dgm:pt modelId="{5DD7773D-54CD-4CBC-94AF-B4758CBCC89E}" type="pres">
      <dgm:prSet presAssocID="{0BDF2417-7D90-4052-8B1B-B8DB95153532}" presName="LevelTwoTextNode" presStyleLbl="node2" presStyleIdx="1" presStyleCnt="2">
        <dgm:presLayoutVars>
          <dgm:chPref val="3"/>
        </dgm:presLayoutVars>
      </dgm:prSet>
      <dgm:spPr/>
      <dgm:t>
        <a:bodyPr/>
        <a:lstStyle/>
        <a:p>
          <a:endParaRPr lang="zh-CN" altLang="en-US"/>
        </a:p>
      </dgm:t>
    </dgm:pt>
    <dgm:pt modelId="{B23BD592-3E56-45BE-8856-4DC7EAF2554E}" type="pres">
      <dgm:prSet presAssocID="{0BDF2417-7D90-4052-8B1B-B8DB95153532}" presName="level3hierChild" presStyleCnt="0"/>
      <dgm:spPr/>
    </dgm:pt>
    <dgm:pt modelId="{46425E65-A5ED-4F3D-A155-183D0BDFE8E4}" type="pres">
      <dgm:prSet presAssocID="{8ECD76C2-8EB9-4DEF-BAB3-D603E4E68751}" presName="conn2-1" presStyleLbl="parChTrans1D3" presStyleIdx="3" presStyleCnt="6"/>
      <dgm:spPr/>
      <dgm:t>
        <a:bodyPr/>
        <a:lstStyle/>
        <a:p>
          <a:endParaRPr lang="zh-CN" altLang="en-US"/>
        </a:p>
      </dgm:t>
    </dgm:pt>
    <dgm:pt modelId="{8A0B9948-9F34-41C6-99C6-BF03EDF043AA}" type="pres">
      <dgm:prSet presAssocID="{8ECD76C2-8EB9-4DEF-BAB3-D603E4E68751}" presName="connTx" presStyleLbl="parChTrans1D3" presStyleIdx="3" presStyleCnt="6"/>
      <dgm:spPr/>
      <dgm:t>
        <a:bodyPr/>
        <a:lstStyle/>
        <a:p>
          <a:endParaRPr lang="zh-CN" altLang="en-US"/>
        </a:p>
      </dgm:t>
    </dgm:pt>
    <dgm:pt modelId="{CA755D0B-F9DC-47C7-86C9-AA6417E34E8A}" type="pres">
      <dgm:prSet presAssocID="{C2AE988E-9F7E-4241-9EB1-0DD0938EDC4E}" presName="root2" presStyleCnt="0"/>
      <dgm:spPr/>
    </dgm:pt>
    <dgm:pt modelId="{D4AB5913-D12A-488E-B19D-44D84B427A65}" type="pres">
      <dgm:prSet presAssocID="{C2AE988E-9F7E-4241-9EB1-0DD0938EDC4E}" presName="LevelTwoTextNode" presStyleLbl="node3" presStyleIdx="3" presStyleCnt="6" custScaleX="352244">
        <dgm:presLayoutVars>
          <dgm:chPref val="3"/>
        </dgm:presLayoutVars>
      </dgm:prSet>
      <dgm:spPr/>
      <dgm:t>
        <a:bodyPr/>
        <a:lstStyle/>
        <a:p>
          <a:endParaRPr lang="zh-CN" altLang="en-US"/>
        </a:p>
      </dgm:t>
    </dgm:pt>
    <dgm:pt modelId="{DFAAE095-57CF-432B-B988-8F12990BB284}" type="pres">
      <dgm:prSet presAssocID="{C2AE988E-9F7E-4241-9EB1-0DD0938EDC4E}" presName="level3hierChild" presStyleCnt="0"/>
      <dgm:spPr/>
    </dgm:pt>
    <dgm:pt modelId="{3C51CB35-D62A-4D68-B1C6-7F10663D6DCB}" type="pres">
      <dgm:prSet presAssocID="{4C36AE86-F484-4250-B934-4B5AF6D0A4E4}" presName="conn2-1" presStyleLbl="parChTrans1D3" presStyleIdx="4" presStyleCnt="6"/>
      <dgm:spPr/>
      <dgm:t>
        <a:bodyPr/>
        <a:lstStyle/>
        <a:p>
          <a:endParaRPr lang="zh-CN" altLang="en-US"/>
        </a:p>
      </dgm:t>
    </dgm:pt>
    <dgm:pt modelId="{7253EBEE-CF68-4772-BCFE-EE283E03C6FC}" type="pres">
      <dgm:prSet presAssocID="{4C36AE86-F484-4250-B934-4B5AF6D0A4E4}" presName="connTx" presStyleLbl="parChTrans1D3" presStyleIdx="4" presStyleCnt="6"/>
      <dgm:spPr/>
      <dgm:t>
        <a:bodyPr/>
        <a:lstStyle/>
        <a:p>
          <a:endParaRPr lang="zh-CN" altLang="en-US"/>
        </a:p>
      </dgm:t>
    </dgm:pt>
    <dgm:pt modelId="{E4829438-814D-496B-9591-4E02AC0AE18E}" type="pres">
      <dgm:prSet presAssocID="{742E1436-AFD9-4112-A5CF-306AE5BC6F62}" presName="root2" presStyleCnt="0"/>
      <dgm:spPr/>
    </dgm:pt>
    <dgm:pt modelId="{E6778DD4-D48D-4F55-904E-12396A3240AE}" type="pres">
      <dgm:prSet presAssocID="{742E1436-AFD9-4112-A5CF-306AE5BC6F62}" presName="LevelTwoTextNode" presStyleLbl="node3" presStyleIdx="4" presStyleCnt="6" custScaleX="352244">
        <dgm:presLayoutVars>
          <dgm:chPref val="3"/>
        </dgm:presLayoutVars>
      </dgm:prSet>
      <dgm:spPr/>
      <dgm:t>
        <a:bodyPr/>
        <a:lstStyle/>
        <a:p>
          <a:endParaRPr lang="zh-CN" altLang="en-US"/>
        </a:p>
      </dgm:t>
    </dgm:pt>
    <dgm:pt modelId="{5068EB6F-5138-4FE8-875B-9A1DC1FB6223}" type="pres">
      <dgm:prSet presAssocID="{742E1436-AFD9-4112-A5CF-306AE5BC6F62}" presName="level3hierChild" presStyleCnt="0"/>
      <dgm:spPr/>
    </dgm:pt>
    <dgm:pt modelId="{2B0CDB47-2F78-4113-B403-BD40A52F0E56}" type="pres">
      <dgm:prSet presAssocID="{E46D0DCE-AEE5-4EB0-AB5B-F551B2198BE4}" presName="conn2-1" presStyleLbl="parChTrans1D3" presStyleIdx="5" presStyleCnt="6"/>
      <dgm:spPr/>
      <dgm:t>
        <a:bodyPr/>
        <a:lstStyle/>
        <a:p>
          <a:endParaRPr lang="zh-CN" altLang="en-US"/>
        </a:p>
      </dgm:t>
    </dgm:pt>
    <dgm:pt modelId="{66317F4A-E9A9-40E7-AF3C-0F3E1142550D}" type="pres">
      <dgm:prSet presAssocID="{E46D0DCE-AEE5-4EB0-AB5B-F551B2198BE4}" presName="connTx" presStyleLbl="parChTrans1D3" presStyleIdx="5" presStyleCnt="6"/>
      <dgm:spPr/>
      <dgm:t>
        <a:bodyPr/>
        <a:lstStyle/>
        <a:p>
          <a:endParaRPr lang="zh-CN" altLang="en-US"/>
        </a:p>
      </dgm:t>
    </dgm:pt>
    <dgm:pt modelId="{5A17B946-A4A5-4EA6-B3EB-02CD9F0C632B}" type="pres">
      <dgm:prSet presAssocID="{5A1A84D3-F443-4331-B6E5-882467518C5F}" presName="root2" presStyleCnt="0"/>
      <dgm:spPr/>
    </dgm:pt>
    <dgm:pt modelId="{16537190-1D34-44BE-8663-554BDF784B38}" type="pres">
      <dgm:prSet presAssocID="{5A1A84D3-F443-4331-B6E5-882467518C5F}" presName="LevelTwoTextNode" presStyleLbl="node3" presStyleIdx="5" presStyleCnt="6" custScaleX="352244">
        <dgm:presLayoutVars>
          <dgm:chPref val="3"/>
        </dgm:presLayoutVars>
      </dgm:prSet>
      <dgm:spPr/>
      <dgm:t>
        <a:bodyPr/>
        <a:lstStyle/>
        <a:p>
          <a:endParaRPr lang="zh-CN" altLang="en-US"/>
        </a:p>
      </dgm:t>
    </dgm:pt>
    <dgm:pt modelId="{480E0668-1944-4491-840C-C05FB524FB2E}" type="pres">
      <dgm:prSet presAssocID="{5A1A84D3-F443-4331-B6E5-882467518C5F}" presName="level3hierChild" presStyleCnt="0"/>
      <dgm:spPr/>
    </dgm:pt>
  </dgm:ptLst>
  <dgm:cxnLst>
    <dgm:cxn modelId="{C677EE54-89DD-4754-912B-D7E5C930FC9B}" type="presOf" srcId="{E46D0DCE-AEE5-4EB0-AB5B-F551B2198BE4}" destId="{66317F4A-E9A9-40E7-AF3C-0F3E1142550D}" srcOrd="1" destOrd="0" presId="urn:microsoft.com/office/officeart/2005/8/layout/hierarchy2"/>
    <dgm:cxn modelId="{02DCD279-16B4-4315-A6A1-D3E8EFA520E3}" type="presOf" srcId="{5A1A84D3-F443-4331-B6E5-882467518C5F}" destId="{16537190-1D34-44BE-8663-554BDF784B38}" srcOrd="0" destOrd="0" presId="urn:microsoft.com/office/officeart/2005/8/layout/hierarchy2"/>
    <dgm:cxn modelId="{CBEE4ED3-7F0F-42FC-BAC3-F97977CE479D}" type="presOf" srcId="{9BE3A594-D6F0-41BF-BAE1-4379EB6A9168}" destId="{78058EE5-BD82-4126-94E1-2A565BA66962}" srcOrd="0" destOrd="0" presId="urn:microsoft.com/office/officeart/2005/8/layout/hierarchy2"/>
    <dgm:cxn modelId="{02AC49E3-4BA5-4F8A-B070-9CADDCCB6CAA}" srcId="{3D45FA09-2617-47B4-80DC-C58602193BD9}" destId="{484B3AB4-9AAC-4ABE-8FAB-6137EB7D2120}" srcOrd="1" destOrd="0" parTransId="{EDF324D8-4994-46C3-8CA2-EEB90F9942D5}" sibTransId="{86DBD56D-5FB2-4B42-83AC-98B5DD2B690F}"/>
    <dgm:cxn modelId="{A90A3269-0D28-473A-B969-2081BCEB31A3}" type="presOf" srcId="{E42F763D-257B-41F0-886D-3CD76B5A0544}" destId="{96BF39DC-537B-40D0-9BFD-ED17245837BF}" srcOrd="0" destOrd="0" presId="urn:microsoft.com/office/officeart/2005/8/layout/hierarchy2"/>
    <dgm:cxn modelId="{FE9E38D2-164D-47FD-87AB-E6CCACCA5C1C}" type="presOf" srcId="{C2AE988E-9F7E-4241-9EB1-0DD0938EDC4E}" destId="{D4AB5913-D12A-488E-B19D-44D84B427A65}" srcOrd="0" destOrd="0" presId="urn:microsoft.com/office/officeart/2005/8/layout/hierarchy2"/>
    <dgm:cxn modelId="{E736DEE6-9332-462E-AE77-54E59C7C735D}" srcId="{3D45FA09-2617-47B4-80DC-C58602193BD9}" destId="{2C1ACDB4-5089-47A6-B8B1-89FAA6172A1D}" srcOrd="0" destOrd="0" parTransId="{B25B1C80-B3E3-4A9D-B731-2D623B7A3391}" sibTransId="{C208CB12-6EB8-4821-8C78-DD14BBC28D25}"/>
    <dgm:cxn modelId="{D8A76D06-85DB-45B4-84E9-23C3CEE72E20}" type="presOf" srcId="{E46D0DCE-AEE5-4EB0-AB5B-F551B2198BE4}" destId="{2B0CDB47-2F78-4113-B403-BD40A52F0E56}" srcOrd="0" destOrd="0" presId="urn:microsoft.com/office/officeart/2005/8/layout/hierarchy2"/>
    <dgm:cxn modelId="{4D43AE8C-2585-492F-A727-35DDA38D31DC}" srcId="{0BDF2417-7D90-4052-8B1B-B8DB95153532}" destId="{742E1436-AFD9-4112-A5CF-306AE5BC6F62}" srcOrd="1" destOrd="0" parTransId="{4C36AE86-F484-4250-B934-4B5AF6D0A4E4}" sibTransId="{388AB380-6192-4BFC-B07F-DF96E9EE8660}"/>
    <dgm:cxn modelId="{E9C71C1C-143B-4563-8435-1A0A1C1FAFA3}" type="presOf" srcId="{21FF2763-E362-430D-B1E6-16F99324AC79}" destId="{0C74DCA4-C844-4DA3-80F1-1726E059BD76}" srcOrd="0" destOrd="0" presId="urn:microsoft.com/office/officeart/2005/8/layout/hierarchy2"/>
    <dgm:cxn modelId="{BE6E1109-B19D-470A-83FF-AEE377042D82}" type="presOf" srcId="{4C36AE86-F484-4250-B934-4B5AF6D0A4E4}" destId="{3C51CB35-D62A-4D68-B1C6-7F10663D6DCB}" srcOrd="0" destOrd="0" presId="urn:microsoft.com/office/officeart/2005/8/layout/hierarchy2"/>
    <dgm:cxn modelId="{2CC3EB70-41ED-4013-A3DC-FF9E859F97F4}" srcId="{0BDF2417-7D90-4052-8B1B-B8DB95153532}" destId="{5A1A84D3-F443-4331-B6E5-882467518C5F}" srcOrd="2" destOrd="0" parTransId="{E46D0DCE-AEE5-4EB0-AB5B-F551B2198BE4}" sibTransId="{618D9782-F6E6-49A6-A0EF-B3BCF756910A}"/>
    <dgm:cxn modelId="{44EF4C95-9017-4898-B0F6-1AFEBF92B740}" type="presOf" srcId="{B25B1C80-B3E3-4A9D-B731-2D623B7A3391}" destId="{EE17BED9-115D-434A-9BF3-5200598C229B}" srcOrd="1" destOrd="0" presId="urn:microsoft.com/office/officeart/2005/8/layout/hierarchy2"/>
    <dgm:cxn modelId="{D58B96DD-2E16-4C0B-8D0B-732B338AB9C6}" srcId="{3D45FA09-2617-47B4-80DC-C58602193BD9}" destId="{E42F763D-257B-41F0-886D-3CD76B5A0544}" srcOrd="2" destOrd="0" parTransId="{E764420A-022B-4041-A1F4-0A0647CDD617}" sibTransId="{40D91E70-A645-4D8B-92E1-9BA1B8161C01}"/>
    <dgm:cxn modelId="{12543D4E-6B01-406D-A9E0-560C29814168}" type="presOf" srcId="{4C36AE86-F484-4250-B934-4B5AF6D0A4E4}" destId="{7253EBEE-CF68-4772-BCFE-EE283E03C6FC}" srcOrd="1" destOrd="0" presId="urn:microsoft.com/office/officeart/2005/8/layout/hierarchy2"/>
    <dgm:cxn modelId="{7D3CDDA9-0E13-43C3-9647-A88FDC5EDF08}" srcId="{53D544A5-B272-4BEB-96D1-186CC03F3644}" destId="{21FF2763-E362-430D-B1E6-16F99324AC79}" srcOrd="0" destOrd="0" parTransId="{ED7330A3-7A4A-4E02-8421-E6DB80543213}" sibTransId="{DF2578CB-7377-464C-BE24-D3A6FBF797B8}"/>
    <dgm:cxn modelId="{4465972D-7603-4DFA-B832-6B8112794D4D}" type="presOf" srcId="{E764420A-022B-4041-A1F4-0A0647CDD617}" destId="{172818CF-0B48-41CE-88D2-70665F0D5F98}" srcOrd="1" destOrd="0" presId="urn:microsoft.com/office/officeart/2005/8/layout/hierarchy2"/>
    <dgm:cxn modelId="{453829E0-BD6A-455F-A885-3E3165599493}" type="presOf" srcId="{8ECD76C2-8EB9-4DEF-BAB3-D603E4E68751}" destId="{8A0B9948-9F34-41C6-99C6-BF03EDF043AA}" srcOrd="1" destOrd="0" presId="urn:microsoft.com/office/officeart/2005/8/layout/hierarchy2"/>
    <dgm:cxn modelId="{92FA2B76-7943-45B7-B275-33B3D86C0F67}" srcId="{21FF2763-E362-430D-B1E6-16F99324AC79}" destId="{0BDF2417-7D90-4052-8B1B-B8DB95153532}" srcOrd="1" destOrd="0" parTransId="{9BE3A594-D6F0-41BF-BAE1-4379EB6A9168}" sibTransId="{F6407F00-8302-48D9-B767-A8F4CE52C940}"/>
    <dgm:cxn modelId="{496E5EF4-FA6D-4CAF-828F-28F556EC1736}" type="presOf" srcId="{B25B1C80-B3E3-4A9D-B731-2D623B7A3391}" destId="{2A561EE9-0A73-4789-A120-94FFF4D0EB09}" srcOrd="0" destOrd="0" presId="urn:microsoft.com/office/officeart/2005/8/layout/hierarchy2"/>
    <dgm:cxn modelId="{F76EFE72-4520-4B89-81A9-9562AA5C7385}" type="presOf" srcId="{53D544A5-B272-4BEB-96D1-186CC03F3644}" destId="{ED666A60-E1B7-4D46-8C3D-6E921A57A9CC}" srcOrd="0" destOrd="0" presId="urn:microsoft.com/office/officeart/2005/8/layout/hierarchy2"/>
    <dgm:cxn modelId="{FFA7304B-4F19-4E43-BA1B-5D0712A2F6FA}" type="presOf" srcId="{0BDF2417-7D90-4052-8B1B-B8DB95153532}" destId="{5DD7773D-54CD-4CBC-94AF-B4758CBCC89E}" srcOrd="0" destOrd="0" presId="urn:microsoft.com/office/officeart/2005/8/layout/hierarchy2"/>
    <dgm:cxn modelId="{21F257C8-0A3D-431C-9C51-F6F153EBB209}" type="presOf" srcId="{742E1436-AFD9-4112-A5CF-306AE5BC6F62}" destId="{E6778DD4-D48D-4F55-904E-12396A3240AE}" srcOrd="0" destOrd="0" presId="urn:microsoft.com/office/officeart/2005/8/layout/hierarchy2"/>
    <dgm:cxn modelId="{39AF2BC8-6871-42B2-BF58-75CE5477850E}" type="presOf" srcId="{2C1ACDB4-5089-47A6-B8B1-89FAA6172A1D}" destId="{D42CE688-67EF-4CA5-AF59-46EE149789C9}" srcOrd="0" destOrd="0" presId="urn:microsoft.com/office/officeart/2005/8/layout/hierarchy2"/>
    <dgm:cxn modelId="{177CB430-C9DE-4011-8A7B-44B9B6293D08}" type="presOf" srcId="{EDF324D8-4994-46C3-8CA2-EEB90F9942D5}" destId="{24D60961-2AD3-4AA4-96F5-A31B14ECEEDA}" srcOrd="1" destOrd="0" presId="urn:microsoft.com/office/officeart/2005/8/layout/hierarchy2"/>
    <dgm:cxn modelId="{1BF0B5F0-8D49-408C-844D-CCC7BE134BDF}" type="presOf" srcId="{AB9BF547-842C-427C-91AB-9610C7F960C5}" destId="{552C4833-6E0B-41EF-8C0B-C86EDCBC744D}" srcOrd="0" destOrd="0" presId="urn:microsoft.com/office/officeart/2005/8/layout/hierarchy2"/>
    <dgm:cxn modelId="{075D97C2-56AC-4C10-B0C1-C0FC602828A2}" type="presOf" srcId="{AB9BF547-842C-427C-91AB-9610C7F960C5}" destId="{81C8769C-0726-41CA-8CD8-5D7D83925AE4}" srcOrd="1" destOrd="0" presId="urn:microsoft.com/office/officeart/2005/8/layout/hierarchy2"/>
    <dgm:cxn modelId="{21B78733-87C5-4990-AC89-44EAE552F3DF}" type="presOf" srcId="{484B3AB4-9AAC-4ABE-8FAB-6137EB7D2120}" destId="{4A291907-51E2-4F13-B661-5FE50766CC47}" srcOrd="0" destOrd="0" presId="urn:microsoft.com/office/officeart/2005/8/layout/hierarchy2"/>
    <dgm:cxn modelId="{FD6A416B-668E-43BC-B888-0DE0597D2D43}" type="presOf" srcId="{EDF324D8-4994-46C3-8CA2-EEB90F9942D5}" destId="{A7F266AA-49D6-484A-8F9B-A770474E4783}" srcOrd="0" destOrd="0" presId="urn:microsoft.com/office/officeart/2005/8/layout/hierarchy2"/>
    <dgm:cxn modelId="{2979BD7B-0B90-4633-A032-C1AE2A1A34DE}" type="presOf" srcId="{3D45FA09-2617-47B4-80DC-C58602193BD9}" destId="{D86BE652-5069-4A02-B23A-9F735884492E}" srcOrd="0" destOrd="0" presId="urn:microsoft.com/office/officeart/2005/8/layout/hierarchy2"/>
    <dgm:cxn modelId="{08B8AB61-6E43-4A42-9D0D-9155968C1E28}" srcId="{21FF2763-E362-430D-B1E6-16F99324AC79}" destId="{3D45FA09-2617-47B4-80DC-C58602193BD9}" srcOrd="0" destOrd="0" parTransId="{AB9BF547-842C-427C-91AB-9610C7F960C5}" sibTransId="{EAC48CF4-4BC3-45F5-A470-D73DD39AE107}"/>
    <dgm:cxn modelId="{2F2E6442-7790-4915-8D20-290AF2FD48D3}" type="presOf" srcId="{9BE3A594-D6F0-41BF-BAE1-4379EB6A9168}" destId="{1EFA09F8-C3F6-4242-8F72-1A8C270B661B}" srcOrd="1" destOrd="0" presId="urn:microsoft.com/office/officeart/2005/8/layout/hierarchy2"/>
    <dgm:cxn modelId="{C3B95264-77DB-46CB-A240-E0B2649A7677}" type="presOf" srcId="{8ECD76C2-8EB9-4DEF-BAB3-D603E4E68751}" destId="{46425E65-A5ED-4F3D-A155-183D0BDFE8E4}" srcOrd="0" destOrd="0" presId="urn:microsoft.com/office/officeart/2005/8/layout/hierarchy2"/>
    <dgm:cxn modelId="{DFB3EEAF-7EF5-4636-AD2E-7087C7E87288}" srcId="{0BDF2417-7D90-4052-8B1B-B8DB95153532}" destId="{C2AE988E-9F7E-4241-9EB1-0DD0938EDC4E}" srcOrd="0" destOrd="0" parTransId="{8ECD76C2-8EB9-4DEF-BAB3-D603E4E68751}" sibTransId="{AA84D787-2BEA-4477-A0D1-AEA3E055862D}"/>
    <dgm:cxn modelId="{8AD4007F-82D9-4E4A-A373-5CA27A3CFE1A}" type="presOf" srcId="{E764420A-022B-4041-A1F4-0A0647CDD617}" destId="{9C15A58E-8A12-4006-B5BA-ECBE94406E78}" srcOrd="0" destOrd="0" presId="urn:microsoft.com/office/officeart/2005/8/layout/hierarchy2"/>
    <dgm:cxn modelId="{6EC5412E-C284-4555-8986-3D7E51002EB7}" type="presParOf" srcId="{ED666A60-E1B7-4D46-8C3D-6E921A57A9CC}" destId="{18292553-0FC4-4287-9729-92F04F98D368}" srcOrd="0" destOrd="0" presId="urn:microsoft.com/office/officeart/2005/8/layout/hierarchy2"/>
    <dgm:cxn modelId="{7AB7CDBA-8CA9-4815-9302-C8A78F11CC3A}" type="presParOf" srcId="{18292553-0FC4-4287-9729-92F04F98D368}" destId="{0C74DCA4-C844-4DA3-80F1-1726E059BD76}" srcOrd="0" destOrd="0" presId="urn:microsoft.com/office/officeart/2005/8/layout/hierarchy2"/>
    <dgm:cxn modelId="{7363F344-A93A-4817-B459-5CA8C9F5E062}" type="presParOf" srcId="{18292553-0FC4-4287-9729-92F04F98D368}" destId="{B869D34B-468A-4A7E-B6CE-8CE76BE65951}" srcOrd="1" destOrd="0" presId="urn:microsoft.com/office/officeart/2005/8/layout/hierarchy2"/>
    <dgm:cxn modelId="{F01A1B99-33C1-474C-BD0C-1E34BEFDED46}" type="presParOf" srcId="{B869D34B-468A-4A7E-B6CE-8CE76BE65951}" destId="{552C4833-6E0B-41EF-8C0B-C86EDCBC744D}" srcOrd="0" destOrd="0" presId="urn:microsoft.com/office/officeart/2005/8/layout/hierarchy2"/>
    <dgm:cxn modelId="{04534427-F89F-4B00-87E4-74398DF8E14A}" type="presParOf" srcId="{552C4833-6E0B-41EF-8C0B-C86EDCBC744D}" destId="{81C8769C-0726-41CA-8CD8-5D7D83925AE4}" srcOrd="0" destOrd="0" presId="urn:microsoft.com/office/officeart/2005/8/layout/hierarchy2"/>
    <dgm:cxn modelId="{579FB84B-75A0-4F1A-9DC4-136C044B1CCD}" type="presParOf" srcId="{B869D34B-468A-4A7E-B6CE-8CE76BE65951}" destId="{07010A6F-E0BD-4787-B2A7-CD61DA4175CD}" srcOrd="1" destOrd="0" presId="urn:microsoft.com/office/officeart/2005/8/layout/hierarchy2"/>
    <dgm:cxn modelId="{3667F184-8537-4A23-8895-C06A9FF62E88}" type="presParOf" srcId="{07010A6F-E0BD-4787-B2A7-CD61DA4175CD}" destId="{D86BE652-5069-4A02-B23A-9F735884492E}" srcOrd="0" destOrd="0" presId="urn:microsoft.com/office/officeart/2005/8/layout/hierarchy2"/>
    <dgm:cxn modelId="{4423F108-F414-4644-97B2-5CF6A786D773}" type="presParOf" srcId="{07010A6F-E0BD-4787-B2A7-CD61DA4175CD}" destId="{3AC1A5CB-A2D1-4734-9EAF-171B91A8A51C}" srcOrd="1" destOrd="0" presId="urn:microsoft.com/office/officeart/2005/8/layout/hierarchy2"/>
    <dgm:cxn modelId="{3A6FEFBF-7426-4F21-871D-F60E9A11D92C}" type="presParOf" srcId="{3AC1A5CB-A2D1-4734-9EAF-171B91A8A51C}" destId="{2A561EE9-0A73-4789-A120-94FFF4D0EB09}" srcOrd="0" destOrd="0" presId="urn:microsoft.com/office/officeart/2005/8/layout/hierarchy2"/>
    <dgm:cxn modelId="{6F6D9F57-9E7D-4318-83CC-B215856614E9}" type="presParOf" srcId="{2A561EE9-0A73-4789-A120-94FFF4D0EB09}" destId="{EE17BED9-115D-434A-9BF3-5200598C229B}" srcOrd="0" destOrd="0" presId="urn:microsoft.com/office/officeart/2005/8/layout/hierarchy2"/>
    <dgm:cxn modelId="{CB5D7A6C-BEF2-4FFC-AE1F-AEDD1ABDD25A}" type="presParOf" srcId="{3AC1A5CB-A2D1-4734-9EAF-171B91A8A51C}" destId="{32401230-044F-400D-9242-00A207DEDB66}" srcOrd="1" destOrd="0" presId="urn:microsoft.com/office/officeart/2005/8/layout/hierarchy2"/>
    <dgm:cxn modelId="{96E0269C-991E-4060-9F92-100E7B51C2FE}" type="presParOf" srcId="{32401230-044F-400D-9242-00A207DEDB66}" destId="{D42CE688-67EF-4CA5-AF59-46EE149789C9}" srcOrd="0" destOrd="0" presId="urn:microsoft.com/office/officeart/2005/8/layout/hierarchy2"/>
    <dgm:cxn modelId="{DCE92B15-5AE2-4ED3-A5A1-9A1B9F4AEB8F}" type="presParOf" srcId="{32401230-044F-400D-9242-00A207DEDB66}" destId="{5BC5389C-1A2F-40E3-ACED-20BE4A251671}" srcOrd="1" destOrd="0" presId="urn:microsoft.com/office/officeart/2005/8/layout/hierarchy2"/>
    <dgm:cxn modelId="{44B33123-3950-44A6-AFAD-99EFD54D2DD1}" type="presParOf" srcId="{3AC1A5CB-A2D1-4734-9EAF-171B91A8A51C}" destId="{A7F266AA-49D6-484A-8F9B-A770474E4783}" srcOrd="2" destOrd="0" presId="urn:microsoft.com/office/officeart/2005/8/layout/hierarchy2"/>
    <dgm:cxn modelId="{C0F3C5DA-0BF6-46D9-993B-D63709894D5A}" type="presParOf" srcId="{A7F266AA-49D6-484A-8F9B-A770474E4783}" destId="{24D60961-2AD3-4AA4-96F5-A31B14ECEEDA}" srcOrd="0" destOrd="0" presId="urn:microsoft.com/office/officeart/2005/8/layout/hierarchy2"/>
    <dgm:cxn modelId="{2BB5FBB3-CDDB-473B-9150-2912EAD22F0D}" type="presParOf" srcId="{3AC1A5CB-A2D1-4734-9EAF-171B91A8A51C}" destId="{F516A606-2BD9-454B-8710-BF189D00648C}" srcOrd="3" destOrd="0" presId="urn:microsoft.com/office/officeart/2005/8/layout/hierarchy2"/>
    <dgm:cxn modelId="{DE8CFF07-9151-4C04-991C-04CE64F44328}" type="presParOf" srcId="{F516A606-2BD9-454B-8710-BF189D00648C}" destId="{4A291907-51E2-4F13-B661-5FE50766CC47}" srcOrd="0" destOrd="0" presId="urn:microsoft.com/office/officeart/2005/8/layout/hierarchy2"/>
    <dgm:cxn modelId="{430DAA71-56F5-46DD-9164-935E4738196E}" type="presParOf" srcId="{F516A606-2BD9-454B-8710-BF189D00648C}" destId="{10CDD24C-95F4-4E62-B7FC-5CD786D00A92}" srcOrd="1" destOrd="0" presId="urn:microsoft.com/office/officeart/2005/8/layout/hierarchy2"/>
    <dgm:cxn modelId="{D71DCF5F-FF19-4F70-948E-61DAEDAB55B2}" type="presParOf" srcId="{3AC1A5CB-A2D1-4734-9EAF-171B91A8A51C}" destId="{9C15A58E-8A12-4006-B5BA-ECBE94406E78}" srcOrd="4" destOrd="0" presId="urn:microsoft.com/office/officeart/2005/8/layout/hierarchy2"/>
    <dgm:cxn modelId="{A25B4510-3689-4C58-868F-60FBBAC98826}" type="presParOf" srcId="{9C15A58E-8A12-4006-B5BA-ECBE94406E78}" destId="{172818CF-0B48-41CE-88D2-70665F0D5F98}" srcOrd="0" destOrd="0" presId="urn:microsoft.com/office/officeart/2005/8/layout/hierarchy2"/>
    <dgm:cxn modelId="{263E01B6-B5A0-4F5F-BE7B-4626EDD762EF}" type="presParOf" srcId="{3AC1A5CB-A2D1-4734-9EAF-171B91A8A51C}" destId="{AD7D4262-0D67-42D9-9A7F-CC9965F89F52}" srcOrd="5" destOrd="0" presId="urn:microsoft.com/office/officeart/2005/8/layout/hierarchy2"/>
    <dgm:cxn modelId="{58FC3967-F6CB-43C3-98CF-8C89175EE940}" type="presParOf" srcId="{AD7D4262-0D67-42D9-9A7F-CC9965F89F52}" destId="{96BF39DC-537B-40D0-9BFD-ED17245837BF}" srcOrd="0" destOrd="0" presId="urn:microsoft.com/office/officeart/2005/8/layout/hierarchy2"/>
    <dgm:cxn modelId="{3BCAF63A-B895-46C6-861B-7F849E0C7227}" type="presParOf" srcId="{AD7D4262-0D67-42D9-9A7F-CC9965F89F52}" destId="{3F3DF920-550B-4B4A-96E0-DE646F9EDE0E}" srcOrd="1" destOrd="0" presId="urn:microsoft.com/office/officeart/2005/8/layout/hierarchy2"/>
    <dgm:cxn modelId="{8A0137E6-B4AE-40EC-9289-C3AD45D46D64}" type="presParOf" srcId="{B869D34B-468A-4A7E-B6CE-8CE76BE65951}" destId="{78058EE5-BD82-4126-94E1-2A565BA66962}" srcOrd="2" destOrd="0" presId="urn:microsoft.com/office/officeart/2005/8/layout/hierarchy2"/>
    <dgm:cxn modelId="{FB799542-90C2-49CA-8349-4914FBF7495E}" type="presParOf" srcId="{78058EE5-BD82-4126-94E1-2A565BA66962}" destId="{1EFA09F8-C3F6-4242-8F72-1A8C270B661B}" srcOrd="0" destOrd="0" presId="urn:microsoft.com/office/officeart/2005/8/layout/hierarchy2"/>
    <dgm:cxn modelId="{B07B6F52-EC35-49C4-A1FB-24C8742448BE}" type="presParOf" srcId="{B869D34B-468A-4A7E-B6CE-8CE76BE65951}" destId="{01C1F85E-0B9A-48AC-BEDC-C004862C2970}" srcOrd="3" destOrd="0" presId="urn:microsoft.com/office/officeart/2005/8/layout/hierarchy2"/>
    <dgm:cxn modelId="{7B1A6C81-DDD0-4BAB-AC63-9A9738E68C6F}" type="presParOf" srcId="{01C1F85E-0B9A-48AC-BEDC-C004862C2970}" destId="{5DD7773D-54CD-4CBC-94AF-B4758CBCC89E}" srcOrd="0" destOrd="0" presId="urn:microsoft.com/office/officeart/2005/8/layout/hierarchy2"/>
    <dgm:cxn modelId="{57DAE288-B01D-4C14-AF79-562EBA0A6C6C}" type="presParOf" srcId="{01C1F85E-0B9A-48AC-BEDC-C004862C2970}" destId="{B23BD592-3E56-45BE-8856-4DC7EAF2554E}" srcOrd="1" destOrd="0" presId="urn:microsoft.com/office/officeart/2005/8/layout/hierarchy2"/>
    <dgm:cxn modelId="{F64A5371-A0C2-47A5-88DE-EFC732D5218F}" type="presParOf" srcId="{B23BD592-3E56-45BE-8856-4DC7EAF2554E}" destId="{46425E65-A5ED-4F3D-A155-183D0BDFE8E4}" srcOrd="0" destOrd="0" presId="urn:microsoft.com/office/officeart/2005/8/layout/hierarchy2"/>
    <dgm:cxn modelId="{83B01221-436D-4294-B52F-1D3A82BAB97A}" type="presParOf" srcId="{46425E65-A5ED-4F3D-A155-183D0BDFE8E4}" destId="{8A0B9948-9F34-41C6-99C6-BF03EDF043AA}" srcOrd="0" destOrd="0" presId="urn:microsoft.com/office/officeart/2005/8/layout/hierarchy2"/>
    <dgm:cxn modelId="{07CE2525-9394-44B0-908B-9D32EE983564}" type="presParOf" srcId="{B23BD592-3E56-45BE-8856-4DC7EAF2554E}" destId="{CA755D0B-F9DC-47C7-86C9-AA6417E34E8A}" srcOrd="1" destOrd="0" presId="urn:microsoft.com/office/officeart/2005/8/layout/hierarchy2"/>
    <dgm:cxn modelId="{1806A6CD-D7E3-4F7E-B59F-F1132160A497}" type="presParOf" srcId="{CA755D0B-F9DC-47C7-86C9-AA6417E34E8A}" destId="{D4AB5913-D12A-488E-B19D-44D84B427A65}" srcOrd="0" destOrd="0" presId="urn:microsoft.com/office/officeart/2005/8/layout/hierarchy2"/>
    <dgm:cxn modelId="{343C90D8-1C91-488F-AF0E-9AE2DDA30099}" type="presParOf" srcId="{CA755D0B-F9DC-47C7-86C9-AA6417E34E8A}" destId="{DFAAE095-57CF-432B-B988-8F12990BB284}" srcOrd="1" destOrd="0" presId="urn:microsoft.com/office/officeart/2005/8/layout/hierarchy2"/>
    <dgm:cxn modelId="{D1B46B9A-503F-4135-8411-757E392806DA}" type="presParOf" srcId="{B23BD592-3E56-45BE-8856-4DC7EAF2554E}" destId="{3C51CB35-D62A-4D68-B1C6-7F10663D6DCB}" srcOrd="2" destOrd="0" presId="urn:microsoft.com/office/officeart/2005/8/layout/hierarchy2"/>
    <dgm:cxn modelId="{7BDD65C0-2A8B-42D0-B93F-20CA99423122}" type="presParOf" srcId="{3C51CB35-D62A-4D68-B1C6-7F10663D6DCB}" destId="{7253EBEE-CF68-4772-BCFE-EE283E03C6FC}" srcOrd="0" destOrd="0" presId="urn:microsoft.com/office/officeart/2005/8/layout/hierarchy2"/>
    <dgm:cxn modelId="{AC2533F5-415B-4BBD-A246-D6757BEFCE4E}" type="presParOf" srcId="{B23BD592-3E56-45BE-8856-4DC7EAF2554E}" destId="{E4829438-814D-496B-9591-4E02AC0AE18E}" srcOrd="3" destOrd="0" presId="urn:microsoft.com/office/officeart/2005/8/layout/hierarchy2"/>
    <dgm:cxn modelId="{80696E14-BCA6-4E08-B4F3-155800FAA15A}" type="presParOf" srcId="{E4829438-814D-496B-9591-4E02AC0AE18E}" destId="{E6778DD4-D48D-4F55-904E-12396A3240AE}" srcOrd="0" destOrd="0" presId="urn:microsoft.com/office/officeart/2005/8/layout/hierarchy2"/>
    <dgm:cxn modelId="{59152C84-4AF8-4678-82B8-6F51B79F2AEF}" type="presParOf" srcId="{E4829438-814D-496B-9591-4E02AC0AE18E}" destId="{5068EB6F-5138-4FE8-875B-9A1DC1FB6223}" srcOrd="1" destOrd="0" presId="urn:microsoft.com/office/officeart/2005/8/layout/hierarchy2"/>
    <dgm:cxn modelId="{170630B2-4CF4-420B-BF5C-EBDDAA609FB6}" type="presParOf" srcId="{B23BD592-3E56-45BE-8856-4DC7EAF2554E}" destId="{2B0CDB47-2F78-4113-B403-BD40A52F0E56}" srcOrd="4" destOrd="0" presId="urn:microsoft.com/office/officeart/2005/8/layout/hierarchy2"/>
    <dgm:cxn modelId="{9CEEB774-BF7E-41A2-AFF9-C4D238604E7C}" type="presParOf" srcId="{2B0CDB47-2F78-4113-B403-BD40A52F0E56}" destId="{66317F4A-E9A9-40E7-AF3C-0F3E1142550D}" srcOrd="0" destOrd="0" presId="urn:microsoft.com/office/officeart/2005/8/layout/hierarchy2"/>
    <dgm:cxn modelId="{8918F189-1361-4FD7-96A9-8A0887D73438}" type="presParOf" srcId="{B23BD592-3E56-45BE-8856-4DC7EAF2554E}" destId="{5A17B946-A4A5-4EA6-B3EB-02CD9F0C632B}" srcOrd="5" destOrd="0" presId="urn:microsoft.com/office/officeart/2005/8/layout/hierarchy2"/>
    <dgm:cxn modelId="{523541B4-9557-4E31-948A-8134E3A9C9CF}" type="presParOf" srcId="{5A17B946-A4A5-4EA6-B3EB-02CD9F0C632B}" destId="{16537190-1D34-44BE-8663-554BDF784B38}" srcOrd="0" destOrd="0" presId="urn:microsoft.com/office/officeart/2005/8/layout/hierarchy2"/>
    <dgm:cxn modelId="{92243D08-DC98-4438-9AE8-21BAA5A015A0}" type="presParOf" srcId="{5A17B946-A4A5-4EA6-B3EB-02CD9F0C632B}" destId="{480E0668-1944-4491-840C-C05FB524FB2E}"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7C3882-6314-4B97-9F45-D918DA2FFB0F}"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zh-CN" altLang="en-US"/>
        </a:p>
      </dgm:t>
    </dgm:pt>
    <dgm:pt modelId="{C3ACC125-563C-455E-987D-5BD66FA2487E}">
      <dgm:prSet phldrT="[文本]" custT="1"/>
      <dgm:spPr/>
      <dgm:t>
        <a:bodyPr/>
        <a:lstStyle/>
        <a:p>
          <a:r>
            <a:rPr lang="zh-CN" altLang="en-US" sz="1600" dirty="0" smtClean="0"/>
            <a:t>维生素</a:t>
          </a:r>
          <a:endParaRPr lang="zh-CN" altLang="en-US" sz="1600" dirty="0"/>
        </a:p>
      </dgm:t>
    </dgm:pt>
    <dgm:pt modelId="{F41323BC-BBCD-4B23-B95F-BBD53F128217}" type="parTrans" cxnId="{00000E76-2212-4CEA-9F9D-315FA71BA25A}">
      <dgm:prSet/>
      <dgm:spPr/>
      <dgm:t>
        <a:bodyPr/>
        <a:lstStyle/>
        <a:p>
          <a:endParaRPr lang="zh-CN" altLang="en-US" sz="1600"/>
        </a:p>
      </dgm:t>
    </dgm:pt>
    <dgm:pt modelId="{51F49A36-744C-4951-BBCC-AB44223BDADE}" type="sibTrans" cxnId="{00000E76-2212-4CEA-9F9D-315FA71BA25A}">
      <dgm:prSet/>
      <dgm:spPr/>
      <dgm:t>
        <a:bodyPr/>
        <a:lstStyle/>
        <a:p>
          <a:endParaRPr lang="zh-CN" altLang="en-US" sz="1600"/>
        </a:p>
      </dgm:t>
    </dgm:pt>
    <dgm:pt modelId="{2CAFF2E5-62C8-4F8B-88F5-60E199C0D10C}">
      <dgm:prSet phldrT="[文本]" custT="1"/>
      <dgm:spPr/>
      <dgm:t>
        <a:bodyPr/>
        <a:lstStyle/>
        <a:p>
          <a:r>
            <a:rPr lang="zh-CN" altLang="en-US" sz="1600" dirty="0" smtClean="0"/>
            <a:t>维生素</a:t>
          </a:r>
          <a:r>
            <a:rPr lang="en-US" altLang="zh-CN" sz="1600" dirty="0" smtClean="0"/>
            <a:t>A</a:t>
          </a:r>
        </a:p>
      </dgm:t>
    </dgm:pt>
    <dgm:pt modelId="{D18D4BC9-0F67-4C64-B663-58A8C1E307F9}" type="parTrans" cxnId="{0B11824E-4C14-4079-B984-911C3031F422}">
      <dgm:prSet custT="1"/>
      <dgm:spPr/>
      <dgm:t>
        <a:bodyPr/>
        <a:lstStyle/>
        <a:p>
          <a:endParaRPr lang="zh-CN" altLang="en-US" sz="1600"/>
        </a:p>
      </dgm:t>
    </dgm:pt>
    <dgm:pt modelId="{D7A0A503-F717-4091-B2A9-21D291A3B4F4}" type="sibTrans" cxnId="{0B11824E-4C14-4079-B984-911C3031F422}">
      <dgm:prSet/>
      <dgm:spPr/>
      <dgm:t>
        <a:bodyPr/>
        <a:lstStyle/>
        <a:p>
          <a:endParaRPr lang="zh-CN" altLang="en-US" sz="1600"/>
        </a:p>
      </dgm:t>
    </dgm:pt>
    <dgm:pt modelId="{5AE12E10-F227-4B03-872D-83023D017BDD}">
      <dgm:prSet phldrT="[文本]" custT="1"/>
      <dgm:spPr/>
      <dgm:t>
        <a:bodyPr/>
        <a:lstStyle/>
        <a:p>
          <a:r>
            <a:rPr lang="zh-CN" altLang="en-US" sz="1600" dirty="0" smtClean="0"/>
            <a:t>维生素</a:t>
          </a:r>
          <a:r>
            <a:rPr lang="en-US" altLang="zh-CN" sz="1600" dirty="0" smtClean="0"/>
            <a:t>B</a:t>
          </a:r>
          <a:endParaRPr lang="zh-CN" altLang="en-US" sz="1600" dirty="0"/>
        </a:p>
      </dgm:t>
    </dgm:pt>
    <dgm:pt modelId="{D52EDD0E-B643-4192-B6E6-A58633124308}" type="parTrans" cxnId="{A6E02EC8-5F97-4103-9AEA-0E0749C496AC}">
      <dgm:prSet custT="1"/>
      <dgm:spPr/>
      <dgm:t>
        <a:bodyPr/>
        <a:lstStyle/>
        <a:p>
          <a:endParaRPr lang="zh-CN" altLang="en-US" sz="1600"/>
        </a:p>
      </dgm:t>
    </dgm:pt>
    <dgm:pt modelId="{EAEF0AB8-69D2-4DA7-9844-5179653F153D}" type="sibTrans" cxnId="{A6E02EC8-5F97-4103-9AEA-0E0749C496AC}">
      <dgm:prSet/>
      <dgm:spPr/>
      <dgm:t>
        <a:bodyPr/>
        <a:lstStyle/>
        <a:p>
          <a:endParaRPr lang="zh-CN" altLang="en-US" sz="1600"/>
        </a:p>
      </dgm:t>
    </dgm:pt>
    <dgm:pt modelId="{CD659BCD-2F08-404C-8493-BF20CA8F986B}">
      <dgm:prSet phldrT="[文本]" custT="1"/>
      <dgm:spPr/>
      <dgm:t>
        <a:bodyPr/>
        <a:lstStyle/>
        <a:p>
          <a:r>
            <a:rPr lang="zh-CN" altLang="en-US" sz="1600" dirty="0" smtClean="0"/>
            <a:t>维生素</a:t>
          </a:r>
          <a:r>
            <a:rPr lang="en-US" altLang="zh-CN" sz="1600" dirty="0" smtClean="0"/>
            <a:t>C</a:t>
          </a:r>
          <a:endParaRPr lang="zh-CN" altLang="en-US" sz="1600" dirty="0"/>
        </a:p>
      </dgm:t>
    </dgm:pt>
    <dgm:pt modelId="{B430B55C-5A3A-48BA-9727-12EA6C0D701D}" type="parTrans" cxnId="{20EAE7AB-43CB-45DB-BDD6-B3BD07D4E66C}">
      <dgm:prSet custT="1"/>
      <dgm:spPr/>
      <dgm:t>
        <a:bodyPr/>
        <a:lstStyle/>
        <a:p>
          <a:endParaRPr lang="zh-CN" altLang="en-US" sz="1600"/>
        </a:p>
      </dgm:t>
    </dgm:pt>
    <dgm:pt modelId="{B211E650-A2E7-47F4-BCBA-CB5B06E8C33A}" type="sibTrans" cxnId="{20EAE7AB-43CB-45DB-BDD6-B3BD07D4E66C}">
      <dgm:prSet/>
      <dgm:spPr/>
      <dgm:t>
        <a:bodyPr/>
        <a:lstStyle/>
        <a:p>
          <a:endParaRPr lang="zh-CN" altLang="en-US" sz="1600"/>
        </a:p>
      </dgm:t>
    </dgm:pt>
    <dgm:pt modelId="{1CD563D0-B69D-4EF3-95CE-B39E5A067C07}">
      <dgm:prSet phldrT="[文本]" custT="1"/>
      <dgm:spPr/>
      <dgm:t>
        <a:bodyPr/>
        <a:lstStyle/>
        <a:p>
          <a:r>
            <a:rPr lang="zh-CN" altLang="en-US" sz="1600" dirty="0" smtClean="0"/>
            <a:t>维生素</a:t>
          </a:r>
          <a:r>
            <a:rPr lang="en-US" altLang="zh-CN" sz="1600" dirty="0" smtClean="0"/>
            <a:t>E</a:t>
          </a:r>
          <a:endParaRPr lang="zh-CN" altLang="en-US" sz="1600" dirty="0"/>
        </a:p>
      </dgm:t>
    </dgm:pt>
    <dgm:pt modelId="{55CEDD35-DE07-42B6-97A9-AF08454DBAB6}" type="parTrans" cxnId="{8C641A56-AA28-405A-8D81-A41ED8AED8A7}">
      <dgm:prSet custT="1"/>
      <dgm:spPr/>
      <dgm:t>
        <a:bodyPr/>
        <a:lstStyle/>
        <a:p>
          <a:endParaRPr lang="zh-CN" altLang="en-US" sz="1600"/>
        </a:p>
      </dgm:t>
    </dgm:pt>
    <dgm:pt modelId="{3E619FAE-3E47-41CB-9C26-7BB5FB966538}" type="sibTrans" cxnId="{8C641A56-AA28-405A-8D81-A41ED8AED8A7}">
      <dgm:prSet/>
      <dgm:spPr/>
      <dgm:t>
        <a:bodyPr/>
        <a:lstStyle/>
        <a:p>
          <a:endParaRPr lang="zh-CN" altLang="en-US" sz="1600"/>
        </a:p>
      </dgm:t>
    </dgm:pt>
    <dgm:pt modelId="{85973255-1DF6-40B1-BA07-6D2BB48B9D0A}">
      <dgm:prSet phldrT="[文本]" custT="1"/>
      <dgm:spPr/>
      <dgm:t>
        <a:bodyPr/>
        <a:lstStyle/>
        <a:p>
          <a:r>
            <a:rPr lang="zh-CN" altLang="en-US" sz="1600" dirty="0" smtClean="0"/>
            <a:t>维生素</a:t>
          </a:r>
          <a:r>
            <a:rPr lang="en-US" altLang="zh-CN" sz="1600" dirty="0" smtClean="0"/>
            <a:t>D</a:t>
          </a:r>
          <a:endParaRPr lang="zh-CN" altLang="en-US" sz="1600" dirty="0"/>
        </a:p>
      </dgm:t>
    </dgm:pt>
    <dgm:pt modelId="{4A9F9EB3-BDAA-4B2F-9244-87708ED18144}" type="parTrans" cxnId="{AE40F2F4-D6F8-48C2-A94A-D4C7C9AEE573}">
      <dgm:prSet custT="1"/>
      <dgm:spPr/>
      <dgm:t>
        <a:bodyPr/>
        <a:lstStyle/>
        <a:p>
          <a:endParaRPr lang="zh-CN" altLang="en-US" sz="1600"/>
        </a:p>
      </dgm:t>
    </dgm:pt>
    <dgm:pt modelId="{775012D3-F86E-4BEF-A5DE-C25B9A04D5E9}" type="sibTrans" cxnId="{AE40F2F4-D6F8-48C2-A94A-D4C7C9AEE573}">
      <dgm:prSet/>
      <dgm:spPr/>
      <dgm:t>
        <a:bodyPr/>
        <a:lstStyle/>
        <a:p>
          <a:endParaRPr lang="zh-CN" altLang="en-US" sz="1600"/>
        </a:p>
      </dgm:t>
    </dgm:pt>
    <dgm:pt modelId="{E680C501-3634-4123-B9A4-ADAB9F60F5BC}" type="pres">
      <dgm:prSet presAssocID="{FA7C3882-6314-4B97-9F45-D918DA2FFB0F}" presName="cycle" presStyleCnt="0">
        <dgm:presLayoutVars>
          <dgm:chMax val="1"/>
          <dgm:dir/>
          <dgm:animLvl val="ctr"/>
          <dgm:resizeHandles val="exact"/>
        </dgm:presLayoutVars>
      </dgm:prSet>
      <dgm:spPr/>
      <dgm:t>
        <a:bodyPr/>
        <a:lstStyle/>
        <a:p>
          <a:endParaRPr lang="zh-CN" altLang="en-US"/>
        </a:p>
      </dgm:t>
    </dgm:pt>
    <dgm:pt modelId="{887E154A-43A5-4653-8E76-82B863D42ACE}" type="pres">
      <dgm:prSet presAssocID="{C3ACC125-563C-455E-987D-5BD66FA2487E}" presName="centerShape" presStyleLbl="node0" presStyleIdx="0" presStyleCnt="1"/>
      <dgm:spPr/>
      <dgm:t>
        <a:bodyPr/>
        <a:lstStyle/>
        <a:p>
          <a:endParaRPr lang="zh-CN" altLang="en-US"/>
        </a:p>
      </dgm:t>
    </dgm:pt>
    <dgm:pt modelId="{E6F35E61-3A7D-4C03-BF29-5DC5822BA4FF}" type="pres">
      <dgm:prSet presAssocID="{D18D4BC9-0F67-4C64-B663-58A8C1E307F9}" presName="Name9" presStyleLbl="parChTrans1D2" presStyleIdx="0" presStyleCnt="5"/>
      <dgm:spPr/>
      <dgm:t>
        <a:bodyPr/>
        <a:lstStyle/>
        <a:p>
          <a:endParaRPr lang="zh-CN" altLang="en-US"/>
        </a:p>
      </dgm:t>
    </dgm:pt>
    <dgm:pt modelId="{FF9FDD8A-1EF7-498A-A71F-AD625910FB64}" type="pres">
      <dgm:prSet presAssocID="{D18D4BC9-0F67-4C64-B663-58A8C1E307F9}" presName="connTx" presStyleLbl="parChTrans1D2" presStyleIdx="0" presStyleCnt="5"/>
      <dgm:spPr/>
      <dgm:t>
        <a:bodyPr/>
        <a:lstStyle/>
        <a:p>
          <a:endParaRPr lang="zh-CN" altLang="en-US"/>
        </a:p>
      </dgm:t>
    </dgm:pt>
    <dgm:pt modelId="{FBCE6D6D-8F55-4DAD-82AE-88B8EBCD47D1}" type="pres">
      <dgm:prSet presAssocID="{2CAFF2E5-62C8-4F8B-88F5-60E199C0D10C}" presName="node" presStyleLbl="node1" presStyleIdx="0" presStyleCnt="5">
        <dgm:presLayoutVars>
          <dgm:bulletEnabled val="1"/>
        </dgm:presLayoutVars>
      </dgm:prSet>
      <dgm:spPr/>
      <dgm:t>
        <a:bodyPr/>
        <a:lstStyle/>
        <a:p>
          <a:endParaRPr lang="zh-CN" altLang="en-US"/>
        </a:p>
      </dgm:t>
    </dgm:pt>
    <dgm:pt modelId="{6274A371-1209-420E-9B84-D815B1932080}" type="pres">
      <dgm:prSet presAssocID="{D52EDD0E-B643-4192-B6E6-A58633124308}" presName="Name9" presStyleLbl="parChTrans1D2" presStyleIdx="1" presStyleCnt="5"/>
      <dgm:spPr/>
      <dgm:t>
        <a:bodyPr/>
        <a:lstStyle/>
        <a:p>
          <a:endParaRPr lang="zh-CN" altLang="en-US"/>
        </a:p>
      </dgm:t>
    </dgm:pt>
    <dgm:pt modelId="{8D216BB0-2622-4EB1-9EF9-78E46B6F2E38}" type="pres">
      <dgm:prSet presAssocID="{D52EDD0E-B643-4192-B6E6-A58633124308}" presName="connTx" presStyleLbl="parChTrans1D2" presStyleIdx="1" presStyleCnt="5"/>
      <dgm:spPr/>
      <dgm:t>
        <a:bodyPr/>
        <a:lstStyle/>
        <a:p>
          <a:endParaRPr lang="zh-CN" altLang="en-US"/>
        </a:p>
      </dgm:t>
    </dgm:pt>
    <dgm:pt modelId="{5E997B7E-92E6-4C85-AF0B-56F6C83F79D1}" type="pres">
      <dgm:prSet presAssocID="{5AE12E10-F227-4B03-872D-83023D017BDD}" presName="node" presStyleLbl="node1" presStyleIdx="1" presStyleCnt="5">
        <dgm:presLayoutVars>
          <dgm:bulletEnabled val="1"/>
        </dgm:presLayoutVars>
      </dgm:prSet>
      <dgm:spPr/>
      <dgm:t>
        <a:bodyPr/>
        <a:lstStyle/>
        <a:p>
          <a:endParaRPr lang="zh-CN" altLang="en-US"/>
        </a:p>
      </dgm:t>
    </dgm:pt>
    <dgm:pt modelId="{07F687EC-1F69-4F55-AD77-2051663A13E7}" type="pres">
      <dgm:prSet presAssocID="{B430B55C-5A3A-48BA-9727-12EA6C0D701D}" presName="Name9" presStyleLbl="parChTrans1D2" presStyleIdx="2" presStyleCnt="5"/>
      <dgm:spPr/>
      <dgm:t>
        <a:bodyPr/>
        <a:lstStyle/>
        <a:p>
          <a:endParaRPr lang="zh-CN" altLang="en-US"/>
        </a:p>
      </dgm:t>
    </dgm:pt>
    <dgm:pt modelId="{C44E5433-FB4E-4705-8208-61043E105E09}" type="pres">
      <dgm:prSet presAssocID="{B430B55C-5A3A-48BA-9727-12EA6C0D701D}" presName="connTx" presStyleLbl="parChTrans1D2" presStyleIdx="2" presStyleCnt="5"/>
      <dgm:spPr/>
      <dgm:t>
        <a:bodyPr/>
        <a:lstStyle/>
        <a:p>
          <a:endParaRPr lang="zh-CN" altLang="en-US"/>
        </a:p>
      </dgm:t>
    </dgm:pt>
    <dgm:pt modelId="{B4F63F43-4CC8-4794-B283-9B6388B7D9D2}" type="pres">
      <dgm:prSet presAssocID="{CD659BCD-2F08-404C-8493-BF20CA8F986B}" presName="node" presStyleLbl="node1" presStyleIdx="2" presStyleCnt="5">
        <dgm:presLayoutVars>
          <dgm:bulletEnabled val="1"/>
        </dgm:presLayoutVars>
      </dgm:prSet>
      <dgm:spPr/>
      <dgm:t>
        <a:bodyPr/>
        <a:lstStyle/>
        <a:p>
          <a:endParaRPr lang="zh-CN" altLang="en-US"/>
        </a:p>
      </dgm:t>
    </dgm:pt>
    <dgm:pt modelId="{2C559974-9433-4690-9079-3EBA72BC7898}" type="pres">
      <dgm:prSet presAssocID="{4A9F9EB3-BDAA-4B2F-9244-87708ED18144}" presName="Name9" presStyleLbl="parChTrans1D2" presStyleIdx="3" presStyleCnt="5"/>
      <dgm:spPr/>
      <dgm:t>
        <a:bodyPr/>
        <a:lstStyle/>
        <a:p>
          <a:endParaRPr lang="zh-CN" altLang="en-US"/>
        </a:p>
      </dgm:t>
    </dgm:pt>
    <dgm:pt modelId="{A236E4E1-8284-494B-BAD8-7880A8FEB382}" type="pres">
      <dgm:prSet presAssocID="{4A9F9EB3-BDAA-4B2F-9244-87708ED18144}" presName="connTx" presStyleLbl="parChTrans1D2" presStyleIdx="3" presStyleCnt="5"/>
      <dgm:spPr/>
      <dgm:t>
        <a:bodyPr/>
        <a:lstStyle/>
        <a:p>
          <a:endParaRPr lang="zh-CN" altLang="en-US"/>
        </a:p>
      </dgm:t>
    </dgm:pt>
    <dgm:pt modelId="{9B7E952E-DA88-4DCF-8E8D-9B479340BF6F}" type="pres">
      <dgm:prSet presAssocID="{85973255-1DF6-40B1-BA07-6D2BB48B9D0A}" presName="node" presStyleLbl="node1" presStyleIdx="3" presStyleCnt="5">
        <dgm:presLayoutVars>
          <dgm:bulletEnabled val="1"/>
        </dgm:presLayoutVars>
      </dgm:prSet>
      <dgm:spPr/>
      <dgm:t>
        <a:bodyPr/>
        <a:lstStyle/>
        <a:p>
          <a:endParaRPr lang="zh-CN" altLang="en-US"/>
        </a:p>
      </dgm:t>
    </dgm:pt>
    <dgm:pt modelId="{7B3E45C8-6BF9-406A-803F-CC211579A718}" type="pres">
      <dgm:prSet presAssocID="{55CEDD35-DE07-42B6-97A9-AF08454DBAB6}" presName="Name9" presStyleLbl="parChTrans1D2" presStyleIdx="4" presStyleCnt="5"/>
      <dgm:spPr/>
      <dgm:t>
        <a:bodyPr/>
        <a:lstStyle/>
        <a:p>
          <a:endParaRPr lang="zh-CN" altLang="en-US"/>
        </a:p>
      </dgm:t>
    </dgm:pt>
    <dgm:pt modelId="{723D62FF-2B2E-4E78-A1E7-B3573ABCDFCD}" type="pres">
      <dgm:prSet presAssocID="{55CEDD35-DE07-42B6-97A9-AF08454DBAB6}" presName="connTx" presStyleLbl="parChTrans1D2" presStyleIdx="4" presStyleCnt="5"/>
      <dgm:spPr/>
      <dgm:t>
        <a:bodyPr/>
        <a:lstStyle/>
        <a:p>
          <a:endParaRPr lang="zh-CN" altLang="en-US"/>
        </a:p>
      </dgm:t>
    </dgm:pt>
    <dgm:pt modelId="{5B375E86-68D0-4A48-B891-8A79EA7E689B}" type="pres">
      <dgm:prSet presAssocID="{1CD563D0-B69D-4EF3-95CE-B39E5A067C07}" presName="node" presStyleLbl="node1" presStyleIdx="4" presStyleCnt="5">
        <dgm:presLayoutVars>
          <dgm:bulletEnabled val="1"/>
        </dgm:presLayoutVars>
      </dgm:prSet>
      <dgm:spPr/>
      <dgm:t>
        <a:bodyPr/>
        <a:lstStyle/>
        <a:p>
          <a:endParaRPr lang="zh-CN" altLang="en-US"/>
        </a:p>
      </dgm:t>
    </dgm:pt>
  </dgm:ptLst>
  <dgm:cxnLst>
    <dgm:cxn modelId="{70821557-AEB0-4C0B-8EAE-EE0DE51C6E97}" type="presOf" srcId="{55CEDD35-DE07-42B6-97A9-AF08454DBAB6}" destId="{723D62FF-2B2E-4E78-A1E7-B3573ABCDFCD}" srcOrd="1" destOrd="0" presId="urn:microsoft.com/office/officeart/2005/8/layout/radial1"/>
    <dgm:cxn modelId="{E930364D-A65E-435E-AFE3-58F34DC3833D}" type="presOf" srcId="{5AE12E10-F227-4B03-872D-83023D017BDD}" destId="{5E997B7E-92E6-4C85-AF0B-56F6C83F79D1}" srcOrd="0" destOrd="0" presId="urn:microsoft.com/office/officeart/2005/8/layout/radial1"/>
    <dgm:cxn modelId="{37F7C275-BC7F-4C78-A9F4-D40F64C68E6F}" type="presOf" srcId="{FA7C3882-6314-4B97-9F45-D918DA2FFB0F}" destId="{E680C501-3634-4123-B9A4-ADAB9F60F5BC}" srcOrd="0" destOrd="0" presId="urn:microsoft.com/office/officeart/2005/8/layout/radial1"/>
    <dgm:cxn modelId="{32E51645-298E-4FD7-A407-A587E2CDA36A}" type="presOf" srcId="{4A9F9EB3-BDAA-4B2F-9244-87708ED18144}" destId="{A236E4E1-8284-494B-BAD8-7880A8FEB382}" srcOrd="1" destOrd="0" presId="urn:microsoft.com/office/officeart/2005/8/layout/radial1"/>
    <dgm:cxn modelId="{62919739-EC92-4A24-AD85-E250EA7752F8}" type="presOf" srcId="{CD659BCD-2F08-404C-8493-BF20CA8F986B}" destId="{B4F63F43-4CC8-4794-B283-9B6388B7D9D2}" srcOrd="0" destOrd="0" presId="urn:microsoft.com/office/officeart/2005/8/layout/radial1"/>
    <dgm:cxn modelId="{E164BFF2-6F52-4989-BA6F-8DE39584F140}" type="presOf" srcId="{D52EDD0E-B643-4192-B6E6-A58633124308}" destId="{6274A371-1209-420E-9B84-D815B1932080}" srcOrd="0" destOrd="0" presId="urn:microsoft.com/office/officeart/2005/8/layout/radial1"/>
    <dgm:cxn modelId="{A6E02EC8-5F97-4103-9AEA-0E0749C496AC}" srcId="{C3ACC125-563C-455E-987D-5BD66FA2487E}" destId="{5AE12E10-F227-4B03-872D-83023D017BDD}" srcOrd="1" destOrd="0" parTransId="{D52EDD0E-B643-4192-B6E6-A58633124308}" sibTransId="{EAEF0AB8-69D2-4DA7-9844-5179653F153D}"/>
    <dgm:cxn modelId="{04EE6DBD-473F-4E3D-8DE9-0D904BF14AD7}" type="presOf" srcId="{4A9F9EB3-BDAA-4B2F-9244-87708ED18144}" destId="{2C559974-9433-4690-9079-3EBA72BC7898}" srcOrd="0" destOrd="0" presId="urn:microsoft.com/office/officeart/2005/8/layout/radial1"/>
    <dgm:cxn modelId="{325DD6EB-8629-4461-90BB-07BD60EDED3C}" type="presOf" srcId="{85973255-1DF6-40B1-BA07-6D2BB48B9D0A}" destId="{9B7E952E-DA88-4DCF-8E8D-9B479340BF6F}" srcOrd="0" destOrd="0" presId="urn:microsoft.com/office/officeart/2005/8/layout/radial1"/>
    <dgm:cxn modelId="{00000E76-2212-4CEA-9F9D-315FA71BA25A}" srcId="{FA7C3882-6314-4B97-9F45-D918DA2FFB0F}" destId="{C3ACC125-563C-455E-987D-5BD66FA2487E}" srcOrd="0" destOrd="0" parTransId="{F41323BC-BBCD-4B23-B95F-BBD53F128217}" sibTransId="{51F49A36-744C-4951-BBCC-AB44223BDADE}"/>
    <dgm:cxn modelId="{0B11824E-4C14-4079-B984-911C3031F422}" srcId="{C3ACC125-563C-455E-987D-5BD66FA2487E}" destId="{2CAFF2E5-62C8-4F8B-88F5-60E199C0D10C}" srcOrd="0" destOrd="0" parTransId="{D18D4BC9-0F67-4C64-B663-58A8C1E307F9}" sibTransId="{D7A0A503-F717-4091-B2A9-21D291A3B4F4}"/>
    <dgm:cxn modelId="{9CCF2544-2DAD-4F1C-80F2-BC2DC3FA979B}" type="presOf" srcId="{B430B55C-5A3A-48BA-9727-12EA6C0D701D}" destId="{07F687EC-1F69-4F55-AD77-2051663A13E7}" srcOrd="0" destOrd="0" presId="urn:microsoft.com/office/officeart/2005/8/layout/radial1"/>
    <dgm:cxn modelId="{62EE580D-C5D2-4DEF-9F5E-C5E0F2E805A8}" type="presOf" srcId="{D52EDD0E-B643-4192-B6E6-A58633124308}" destId="{8D216BB0-2622-4EB1-9EF9-78E46B6F2E38}" srcOrd="1" destOrd="0" presId="urn:microsoft.com/office/officeart/2005/8/layout/radial1"/>
    <dgm:cxn modelId="{C7637695-AA9A-4D14-AE63-DC68B41D5B3C}" type="presOf" srcId="{D18D4BC9-0F67-4C64-B663-58A8C1E307F9}" destId="{FF9FDD8A-1EF7-498A-A71F-AD625910FB64}" srcOrd="1" destOrd="0" presId="urn:microsoft.com/office/officeart/2005/8/layout/radial1"/>
    <dgm:cxn modelId="{12366628-3D98-4B71-B3AA-B3698CC7E7E9}" type="presOf" srcId="{B430B55C-5A3A-48BA-9727-12EA6C0D701D}" destId="{C44E5433-FB4E-4705-8208-61043E105E09}" srcOrd="1" destOrd="0" presId="urn:microsoft.com/office/officeart/2005/8/layout/radial1"/>
    <dgm:cxn modelId="{387E3236-A1F6-4C25-84E1-1E7393162777}" type="presOf" srcId="{1CD563D0-B69D-4EF3-95CE-B39E5A067C07}" destId="{5B375E86-68D0-4A48-B891-8A79EA7E689B}" srcOrd="0" destOrd="0" presId="urn:microsoft.com/office/officeart/2005/8/layout/radial1"/>
    <dgm:cxn modelId="{7BD8B8F7-0F25-40E5-B464-42F8D38955E6}" type="presOf" srcId="{C3ACC125-563C-455E-987D-5BD66FA2487E}" destId="{887E154A-43A5-4653-8E76-82B863D42ACE}" srcOrd="0" destOrd="0" presId="urn:microsoft.com/office/officeart/2005/8/layout/radial1"/>
    <dgm:cxn modelId="{20EAE7AB-43CB-45DB-BDD6-B3BD07D4E66C}" srcId="{C3ACC125-563C-455E-987D-5BD66FA2487E}" destId="{CD659BCD-2F08-404C-8493-BF20CA8F986B}" srcOrd="2" destOrd="0" parTransId="{B430B55C-5A3A-48BA-9727-12EA6C0D701D}" sibTransId="{B211E650-A2E7-47F4-BCBA-CB5B06E8C33A}"/>
    <dgm:cxn modelId="{9F958575-9437-41D7-B6EC-3D4B2CABA2CD}" type="presOf" srcId="{55CEDD35-DE07-42B6-97A9-AF08454DBAB6}" destId="{7B3E45C8-6BF9-406A-803F-CC211579A718}" srcOrd="0" destOrd="0" presId="urn:microsoft.com/office/officeart/2005/8/layout/radial1"/>
    <dgm:cxn modelId="{BC00BC1A-6986-4139-B61C-77450923BBDF}" type="presOf" srcId="{2CAFF2E5-62C8-4F8B-88F5-60E199C0D10C}" destId="{FBCE6D6D-8F55-4DAD-82AE-88B8EBCD47D1}" srcOrd="0" destOrd="0" presId="urn:microsoft.com/office/officeart/2005/8/layout/radial1"/>
    <dgm:cxn modelId="{91A4C560-3A89-4CC6-8CA5-F438DB1EBC35}" type="presOf" srcId="{D18D4BC9-0F67-4C64-B663-58A8C1E307F9}" destId="{E6F35E61-3A7D-4C03-BF29-5DC5822BA4FF}" srcOrd="0" destOrd="0" presId="urn:microsoft.com/office/officeart/2005/8/layout/radial1"/>
    <dgm:cxn modelId="{8C641A56-AA28-405A-8D81-A41ED8AED8A7}" srcId="{C3ACC125-563C-455E-987D-5BD66FA2487E}" destId="{1CD563D0-B69D-4EF3-95CE-B39E5A067C07}" srcOrd="4" destOrd="0" parTransId="{55CEDD35-DE07-42B6-97A9-AF08454DBAB6}" sibTransId="{3E619FAE-3E47-41CB-9C26-7BB5FB966538}"/>
    <dgm:cxn modelId="{AE40F2F4-D6F8-48C2-A94A-D4C7C9AEE573}" srcId="{C3ACC125-563C-455E-987D-5BD66FA2487E}" destId="{85973255-1DF6-40B1-BA07-6D2BB48B9D0A}" srcOrd="3" destOrd="0" parTransId="{4A9F9EB3-BDAA-4B2F-9244-87708ED18144}" sibTransId="{775012D3-F86E-4BEF-A5DE-C25B9A04D5E9}"/>
    <dgm:cxn modelId="{B4CC57DB-C7E2-43F6-A4B8-EA4FCC890107}" type="presParOf" srcId="{E680C501-3634-4123-B9A4-ADAB9F60F5BC}" destId="{887E154A-43A5-4653-8E76-82B863D42ACE}" srcOrd="0" destOrd="0" presId="urn:microsoft.com/office/officeart/2005/8/layout/radial1"/>
    <dgm:cxn modelId="{1279CA96-C458-46B0-A241-DE38DBA578AC}" type="presParOf" srcId="{E680C501-3634-4123-B9A4-ADAB9F60F5BC}" destId="{E6F35E61-3A7D-4C03-BF29-5DC5822BA4FF}" srcOrd="1" destOrd="0" presId="urn:microsoft.com/office/officeart/2005/8/layout/radial1"/>
    <dgm:cxn modelId="{1F2BFE10-1D97-43E7-BA2A-EF523EA864B6}" type="presParOf" srcId="{E6F35E61-3A7D-4C03-BF29-5DC5822BA4FF}" destId="{FF9FDD8A-1EF7-498A-A71F-AD625910FB64}" srcOrd="0" destOrd="0" presId="urn:microsoft.com/office/officeart/2005/8/layout/radial1"/>
    <dgm:cxn modelId="{9DF51848-13D4-4E27-AAEC-A88B878F00EB}" type="presParOf" srcId="{E680C501-3634-4123-B9A4-ADAB9F60F5BC}" destId="{FBCE6D6D-8F55-4DAD-82AE-88B8EBCD47D1}" srcOrd="2" destOrd="0" presId="urn:microsoft.com/office/officeart/2005/8/layout/radial1"/>
    <dgm:cxn modelId="{BB5B63E4-4E2A-4FD9-B45F-24B38B6B0B5B}" type="presParOf" srcId="{E680C501-3634-4123-B9A4-ADAB9F60F5BC}" destId="{6274A371-1209-420E-9B84-D815B1932080}" srcOrd="3" destOrd="0" presId="urn:microsoft.com/office/officeart/2005/8/layout/radial1"/>
    <dgm:cxn modelId="{458936B9-0576-4CFA-AF85-67C10C2E026B}" type="presParOf" srcId="{6274A371-1209-420E-9B84-D815B1932080}" destId="{8D216BB0-2622-4EB1-9EF9-78E46B6F2E38}" srcOrd="0" destOrd="0" presId="urn:microsoft.com/office/officeart/2005/8/layout/radial1"/>
    <dgm:cxn modelId="{974EB992-1A27-426A-9000-98D1921D1CA6}" type="presParOf" srcId="{E680C501-3634-4123-B9A4-ADAB9F60F5BC}" destId="{5E997B7E-92E6-4C85-AF0B-56F6C83F79D1}" srcOrd="4" destOrd="0" presId="urn:microsoft.com/office/officeart/2005/8/layout/radial1"/>
    <dgm:cxn modelId="{ABE4253A-51CD-4549-B9CE-51DB8BE26CF3}" type="presParOf" srcId="{E680C501-3634-4123-B9A4-ADAB9F60F5BC}" destId="{07F687EC-1F69-4F55-AD77-2051663A13E7}" srcOrd="5" destOrd="0" presId="urn:microsoft.com/office/officeart/2005/8/layout/radial1"/>
    <dgm:cxn modelId="{06E55741-85CF-4E9C-AB54-74D1051BEAB1}" type="presParOf" srcId="{07F687EC-1F69-4F55-AD77-2051663A13E7}" destId="{C44E5433-FB4E-4705-8208-61043E105E09}" srcOrd="0" destOrd="0" presId="urn:microsoft.com/office/officeart/2005/8/layout/radial1"/>
    <dgm:cxn modelId="{3D14F4E1-89F6-4E36-A059-3F715CFD3CC8}" type="presParOf" srcId="{E680C501-3634-4123-B9A4-ADAB9F60F5BC}" destId="{B4F63F43-4CC8-4794-B283-9B6388B7D9D2}" srcOrd="6" destOrd="0" presId="urn:microsoft.com/office/officeart/2005/8/layout/radial1"/>
    <dgm:cxn modelId="{2FACE425-5642-45AB-895F-3DC8E3BA24D8}" type="presParOf" srcId="{E680C501-3634-4123-B9A4-ADAB9F60F5BC}" destId="{2C559974-9433-4690-9079-3EBA72BC7898}" srcOrd="7" destOrd="0" presId="urn:microsoft.com/office/officeart/2005/8/layout/radial1"/>
    <dgm:cxn modelId="{84CF268D-5562-46CD-9629-3A5BFFFB0F23}" type="presParOf" srcId="{2C559974-9433-4690-9079-3EBA72BC7898}" destId="{A236E4E1-8284-494B-BAD8-7880A8FEB382}" srcOrd="0" destOrd="0" presId="urn:microsoft.com/office/officeart/2005/8/layout/radial1"/>
    <dgm:cxn modelId="{DD37BAD6-DD17-4B4B-A94D-ED0247EB8F12}" type="presParOf" srcId="{E680C501-3634-4123-B9A4-ADAB9F60F5BC}" destId="{9B7E952E-DA88-4DCF-8E8D-9B479340BF6F}" srcOrd="8" destOrd="0" presId="urn:microsoft.com/office/officeart/2005/8/layout/radial1"/>
    <dgm:cxn modelId="{D14BF839-0EE6-419C-A675-1BD27D59D371}" type="presParOf" srcId="{E680C501-3634-4123-B9A4-ADAB9F60F5BC}" destId="{7B3E45C8-6BF9-406A-803F-CC211579A718}" srcOrd="9" destOrd="0" presId="urn:microsoft.com/office/officeart/2005/8/layout/radial1"/>
    <dgm:cxn modelId="{63550171-B387-4B0C-94E7-9FDC9E216898}" type="presParOf" srcId="{7B3E45C8-6BF9-406A-803F-CC211579A718}" destId="{723D62FF-2B2E-4E78-A1E7-B3573ABCDFCD}" srcOrd="0" destOrd="0" presId="urn:microsoft.com/office/officeart/2005/8/layout/radial1"/>
    <dgm:cxn modelId="{C9F07B5D-8524-4728-AC7A-8686F79FE6E4}" type="presParOf" srcId="{E680C501-3634-4123-B9A4-ADAB9F60F5BC}" destId="{5B375E86-68D0-4A48-B891-8A79EA7E689B}" srcOrd="10"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634D0D-07C2-4E57-B0EF-02E153D44CE0}"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zh-CN" altLang="en-US"/>
        </a:p>
      </dgm:t>
    </dgm:pt>
    <dgm:pt modelId="{AD3A5930-0361-487A-A04B-488D17064473}">
      <dgm:prSet phldrT="[文本]" custT="1"/>
      <dgm:spPr/>
      <dgm:t>
        <a:bodyPr/>
        <a:lstStyle/>
        <a:p>
          <a:r>
            <a:rPr lang="zh-CN" altLang="en-US" sz="1800" b="1" dirty="0" smtClean="0"/>
            <a:t>营养优势</a:t>
          </a:r>
          <a:endParaRPr lang="zh-CN" altLang="en-US" sz="1800" b="1" dirty="0"/>
        </a:p>
      </dgm:t>
    </dgm:pt>
    <dgm:pt modelId="{420F6BB6-A24E-467C-93CE-EE875F5C58F7}" type="parTrans" cxnId="{92794560-BFD9-4970-A873-3FF501554114}">
      <dgm:prSet/>
      <dgm:spPr/>
      <dgm:t>
        <a:bodyPr/>
        <a:lstStyle/>
        <a:p>
          <a:endParaRPr lang="zh-CN" altLang="en-US" sz="1800"/>
        </a:p>
      </dgm:t>
    </dgm:pt>
    <dgm:pt modelId="{22D30E91-BAC5-4992-A0EA-D00B972CC8BD}" type="sibTrans" cxnId="{92794560-BFD9-4970-A873-3FF501554114}">
      <dgm:prSet/>
      <dgm:spPr/>
      <dgm:t>
        <a:bodyPr/>
        <a:lstStyle/>
        <a:p>
          <a:endParaRPr lang="zh-CN" altLang="en-US" sz="1800"/>
        </a:p>
      </dgm:t>
    </dgm:pt>
    <dgm:pt modelId="{AC61B6C1-FD78-4EA1-AF95-DAC65B9AC586}">
      <dgm:prSet phldrT="[文本]" custT="1"/>
      <dgm:spPr/>
      <dgm:t>
        <a:bodyPr/>
        <a:lstStyle/>
        <a:p>
          <a:r>
            <a:rPr lang="zh-CN" altLang="en-US" sz="1800" dirty="0" smtClean="0">
              <a:latin typeface="楷体_GB2312" pitchFamily="49" charset="-122"/>
              <a:ea typeface="楷体_GB2312" pitchFamily="49" charset="-122"/>
            </a:rPr>
            <a:t>碳水化合物含量丰富</a:t>
          </a:r>
          <a:endParaRPr lang="zh-CN" altLang="en-US" sz="1800" dirty="0"/>
        </a:p>
      </dgm:t>
    </dgm:pt>
    <dgm:pt modelId="{0936B305-35E9-48E3-BB69-58DD1D818BDD}" type="parTrans" cxnId="{FCC81E1D-1C62-48F5-92A9-1112AE222EBC}">
      <dgm:prSet/>
      <dgm:spPr/>
      <dgm:t>
        <a:bodyPr/>
        <a:lstStyle/>
        <a:p>
          <a:endParaRPr lang="zh-CN" altLang="en-US" sz="1800"/>
        </a:p>
      </dgm:t>
    </dgm:pt>
    <dgm:pt modelId="{7432492D-CD68-4174-A648-7B2A5986F64B}" type="sibTrans" cxnId="{FCC81E1D-1C62-48F5-92A9-1112AE222EBC}">
      <dgm:prSet/>
      <dgm:spPr/>
      <dgm:t>
        <a:bodyPr/>
        <a:lstStyle/>
        <a:p>
          <a:endParaRPr lang="zh-CN" altLang="en-US" sz="1800"/>
        </a:p>
      </dgm:t>
    </dgm:pt>
    <dgm:pt modelId="{42641B32-7ABA-4F7B-86E8-8B6CD80C24E0}">
      <dgm:prSet phldrT="[文本]" custT="1"/>
      <dgm:spPr/>
      <dgm:t>
        <a:bodyPr/>
        <a:lstStyle/>
        <a:p>
          <a:r>
            <a:rPr lang="zh-CN" altLang="en-US" sz="1800" dirty="0" smtClean="0">
              <a:latin typeface="楷体_GB2312" pitchFamily="49" charset="-122"/>
              <a:ea typeface="楷体_GB2312" pitchFamily="49" charset="-122"/>
            </a:rPr>
            <a:t>丰富的</a:t>
          </a:r>
          <a:r>
            <a:rPr lang="en-US" altLang="zh-CN" sz="1800" dirty="0" smtClean="0">
              <a:latin typeface="楷体_GB2312" pitchFamily="49" charset="-122"/>
              <a:ea typeface="楷体_GB2312" pitchFamily="49" charset="-122"/>
            </a:rPr>
            <a:t>B</a:t>
          </a:r>
          <a:r>
            <a:rPr lang="zh-CN" altLang="en-US" sz="1800" dirty="0" smtClean="0">
              <a:latin typeface="楷体_GB2312" pitchFamily="49" charset="-122"/>
              <a:ea typeface="楷体_GB2312" pitchFamily="49" charset="-122"/>
            </a:rPr>
            <a:t>族维生素</a:t>
          </a:r>
          <a:endParaRPr lang="zh-CN" altLang="en-US" sz="1800" dirty="0"/>
        </a:p>
      </dgm:t>
    </dgm:pt>
    <dgm:pt modelId="{CB2617AE-03CD-439F-9264-1C9926B01143}" type="parTrans" cxnId="{DA3B5F04-3E78-4CC8-88B8-FAFDA5996F1C}">
      <dgm:prSet/>
      <dgm:spPr/>
      <dgm:t>
        <a:bodyPr/>
        <a:lstStyle/>
        <a:p>
          <a:endParaRPr lang="zh-CN" altLang="en-US" sz="1800"/>
        </a:p>
      </dgm:t>
    </dgm:pt>
    <dgm:pt modelId="{61368CAB-8B28-4EBE-98EF-A65C4AF541E3}" type="sibTrans" cxnId="{DA3B5F04-3E78-4CC8-88B8-FAFDA5996F1C}">
      <dgm:prSet/>
      <dgm:spPr/>
      <dgm:t>
        <a:bodyPr/>
        <a:lstStyle/>
        <a:p>
          <a:endParaRPr lang="zh-CN" altLang="en-US" sz="1800"/>
        </a:p>
      </dgm:t>
    </dgm:pt>
    <dgm:pt modelId="{9F0E4C14-20A0-4E89-8832-25F81202FBCE}">
      <dgm:prSet phldrT="[文本]" custT="1"/>
      <dgm:spPr/>
      <dgm:t>
        <a:bodyPr/>
        <a:lstStyle/>
        <a:p>
          <a:r>
            <a:rPr lang="zh-CN" altLang="en-US" sz="1800" b="1" dirty="0" smtClean="0"/>
            <a:t>营养缺陷</a:t>
          </a:r>
          <a:endParaRPr lang="zh-CN" altLang="en-US" sz="1800" b="1" dirty="0"/>
        </a:p>
      </dgm:t>
    </dgm:pt>
    <dgm:pt modelId="{943D64B9-0345-4AD7-9911-C96E2C39F437}" type="parTrans" cxnId="{E1729D0D-C066-4999-9C28-8A5C5EA18A9F}">
      <dgm:prSet/>
      <dgm:spPr/>
      <dgm:t>
        <a:bodyPr/>
        <a:lstStyle/>
        <a:p>
          <a:endParaRPr lang="zh-CN" altLang="en-US" sz="1800"/>
        </a:p>
      </dgm:t>
    </dgm:pt>
    <dgm:pt modelId="{B28E1016-BF66-4C9C-9029-70D441BFFEDA}" type="sibTrans" cxnId="{E1729D0D-C066-4999-9C28-8A5C5EA18A9F}">
      <dgm:prSet/>
      <dgm:spPr/>
      <dgm:t>
        <a:bodyPr/>
        <a:lstStyle/>
        <a:p>
          <a:endParaRPr lang="zh-CN" altLang="en-US" sz="1800"/>
        </a:p>
      </dgm:t>
    </dgm:pt>
    <dgm:pt modelId="{62C4CC4C-D120-4928-880C-63CFD00A36A2}">
      <dgm:prSet phldrT="[文本]" custT="1"/>
      <dgm:spPr/>
      <dgm:t>
        <a:bodyPr/>
        <a:lstStyle/>
        <a:p>
          <a:r>
            <a:rPr lang="zh-CN" altLang="en-US" sz="1800" dirty="0" smtClean="0">
              <a:ea typeface="宋体" charset="-122"/>
            </a:rPr>
            <a:t>蛋白质缺陷</a:t>
          </a:r>
          <a:endParaRPr lang="zh-CN" altLang="en-US" sz="1800" dirty="0"/>
        </a:p>
      </dgm:t>
    </dgm:pt>
    <dgm:pt modelId="{E71EE30C-A21F-4ED7-9070-6AF699B2CB60}" type="parTrans" cxnId="{885F7D3C-E0A7-45B6-81FA-23ADDC210D98}">
      <dgm:prSet/>
      <dgm:spPr/>
      <dgm:t>
        <a:bodyPr/>
        <a:lstStyle/>
        <a:p>
          <a:endParaRPr lang="zh-CN" altLang="en-US" sz="1800"/>
        </a:p>
      </dgm:t>
    </dgm:pt>
    <dgm:pt modelId="{5CA7426A-DC5D-4004-8115-E2B9B4DA8B6D}" type="sibTrans" cxnId="{885F7D3C-E0A7-45B6-81FA-23ADDC210D98}">
      <dgm:prSet/>
      <dgm:spPr/>
      <dgm:t>
        <a:bodyPr/>
        <a:lstStyle/>
        <a:p>
          <a:endParaRPr lang="zh-CN" altLang="en-US" sz="1800"/>
        </a:p>
      </dgm:t>
    </dgm:pt>
    <dgm:pt modelId="{3D2D6AD5-2AEE-48DA-A61E-B82AB310E0EE}">
      <dgm:prSet phldrT="[文本]" custT="1"/>
      <dgm:spPr/>
      <dgm:t>
        <a:bodyPr/>
        <a:lstStyle/>
        <a:p>
          <a:r>
            <a:rPr lang="zh-CN" altLang="en-US" sz="1800" dirty="0" smtClean="0">
              <a:ea typeface="宋体" charset="-122"/>
            </a:rPr>
            <a:t>缺乏维生素</a:t>
          </a:r>
          <a:r>
            <a:rPr lang="en-US" altLang="zh-CN" sz="1800" dirty="0" smtClean="0">
              <a:ea typeface="宋体" charset="-122"/>
            </a:rPr>
            <a:t>C</a:t>
          </a:r>
          <a:endParaRPr lang="zh-CN" altLang="en-US" sz="1800" dirty="0"/>
        </a:p>
      </dgm:t>
    </dgm:pt>
    <dgm:pt modelId="{D84EDE9B-8DBA-442B-9742-F85DF2E26711}" type="parTrans" cxnId="{B255B1B8-E8F4-4B38-9FDF-0E0B1C6EA35C}">
      <dgm:prSet/>
      <dgm:spPr/>
      <dgm:t>
        <a:bodyPr/>
        <a:lstStyle/>
        <a:p>
          <a:endParaRPr lang="zh-CN" altLang="en-US" sz="1800"/>
        </a:p>
      </dgm:t>
    </dgm:pt>
    <dgm:pt modelId="{85607B65-00FF-4A90-8692-0839F7D44859}" type="sibTrans" cxnId="{B255B1B8-E8F4-4B38-9FDF-0E0B1C6EA35C}">
      <dgm:prSet/>
      <dgm:spPr/>
      <dgm:t>
        <a:bodyPr/>
        <a:lstStyle/>
        <a:p>
          <a:endParaRPr lang="zh-CN" altLang="en-US" sz="1800"/>
        </a:p>
      </dgm:t>
    </dgm:pt>
    <dgm:pt modelId="{C1560045-4604-4363-B2BE-EA3359B5B33C}">
      <dgm:prSet phldrT="[文本]" custT="1"/>
      <dgm:spPr/>
      <dgm:t>
        <a:bodyPr/>
        <a:lstStyle/>
        <a:p>
          <a:r>
            <a:rPr lang="zh-CN" altLang="en-US" sz="1800" dirty="0" smtClean="0">
              <a:ea typeface="宋体" charset="-122"/>
            </a:rPr>
            <a:t>矿物质吸收率低</a:t>
          </a:r>
          <a:endParaRPr lang="zh-CN" altLang="en-US" sz="1800" dirty="0"/>
        </a:p>
      </dgm:t>
    </dgm:pt>
    <dgm:pt modelId="{77F80EA3-2709-4D75-8415-00706E46ECE1}" type="parTrans" cxnId="{C7036EDD-2ED0-4E54-BEDA-0211B845704B}">
      <dgm:prSet/>
      <dgm:spPr/>
      <dgm:t>
        <a:bodyPr/>
        <a:lstStyle/>
        <a:p>
          <a:endParaRPr lang="zh-CN" altLang="en-US"/>
        </a:p>
      </dgm:t>
    </dgm:pt>
    <dgm:pt modelId="{E78091A7-99A8-4820-AB0E-E5802B29F483}" type="sibTrans" cxnId="{C7036EDD-2ED0-4E54-BEDA-0211B845704B}">
      <dgm:prSet/>
      <dgm:spPr/>
      <dgm:t>
        <a:bodyPr/>
        <a:lstStyle/>
        <a:p>
          <a:endParaRPr lang="zh-CN" altLang="en-US"/>
        </a:p>
      </dgm:t>
    </dgm:pt>
    <dgm:pt modelId="{8E68D85A-2C70-4F20-8690-E6B75C2A48F9}">
      <dgm:prSet phldrT="[文本]" custT="1"/>
      <dgm:spPr/>
      <dgm:t>
        <a:bodyPr/>
        <a:lstStyle/>
        <a:p>
          <a:r>
            <a:rPr lang="zh-CN" altLang="en-US" sz="1800" smtClean="0">
              <a:ea typeface="宋体" charset="-122"/>
            </a:rPr>
            <a:t>能量较高</a:t>
          </a:r>
          <a:endParaRPr lang="zh-CN" altLang="en-US" sz="1800" dirty="0"/>
        </a:p>
      </dgm:t>
    </dgm:pt>
    <dgm:pt modelId="{784CDC14-839E-4C21-AB78-81455F8C7820}" type="parTrans" cxnId="{54C4AC17-4F6C-4995-B160-D679F04FCAA9}">
      <dgm:prSet/>
      <dgm:spPr/>
      <dgm:t>
        <a:bodyPr/>
        <a:lstStyle/>
        <a:p>
          <a:endParaRPr lang="zh-CN" altLang="en-US"/>
        </a:p>
      </dgm:t>
    </dgm:pt>
    <dgm:pt modelId="{31910314-DB9B-44A7-AFDC-A99E43003011}" type="sibTrans" cxnId="{54C4AC17-4F6C-4995-B160-D679F04FCAA9}">
      <dgm:prSet/>
      <dgm:spPr/>
      <dgm:t>
        <a:bodyPr/>
        <a:lstStyle/>
        <a:p>
          <a:endParaRPr lang="zh-CN" altLang="en-US"/>
        </a:p>
      </dgm:t>
    </dgm:pt>
    <dgm:pt modelId="{7C70A655-0DA9-48DE-92A0-0B1E7FFEED33}" type="pres">
      <dgm:prSet presAssocID="{9C634D0D-07C2-4E57-B0EF-02E153D44CE0}" presName="theList" presStyleCnt="0">
        <dgm:presLayoutVars>
          <dgm:dir/>
          <dgm:animLvl val="lvl"/>
          <dgm:resizeHandles val="exact"/>
        </dgm:presLayoutVars>
      </dgm:prSet>
      <dgm:spPr/>
      <dgm:t>
        <a:bodyPr/>
        <a:lstStyle/>
        <a:p>
          <a:endParaRPr lang="zh-CN" altLang="en-US"/>
        </a:p>
      </dgm:t>
    </dgm:pt>
    <dgm:pt modelId="{60CE1907-B872-4564-877D-9F9C42662C19}" type="pres">
      <dgm:prSet presAssocID="{AD3A5930-0361-487A-A04B-488D17064473}" presName="compNode" presStyleCnt="0"/>
      <dgm:spPr/>
    </dgm:pt>
    <dgm:pt modelId="{912F5C40-C621-443A-9A64-F029B30455D4}" type="pres">
      <dgm:prSet presAssocID="{AD3A5930-0361-487A-A04B-488D17064473}" presName="aNode" presStyleLbl="bgShp" presStyleIdx="0" presStyleCnt="2"/>
      <dgm:spPr/>
      <dgm:t>
        <a:bodyPr/>
        <a:lstStyle/>
        <a:p>
          <a:endParaRPr lang="zh-CN" altLang="en-US"/>
        </a:p>
      </dgm:t>
    </dgm:pt>
    <dgm:pt modelId="{9C1AE77A-6D76-4854-BD20-B795BD77317F}" type="pres">
      <dgm:prSet presAssocID="{AD3A5930-0361-487A-A04B-488D17064473}" presName="textNode" presStyleLbl="bgShp" presStyleIdx="0" presStyleCnt="2"/>
      <dgm:spPr/>
      <dgm:t>
        <a:bodyPr/>
        <a:lstStyle/>
        <a:p>
          <a:endParaRPr lang="zh-CN" altLang="en-US"/>
        </a:p>
      </dgm:t>
    </dgm:pt>
    <dgm:pt modelId="{86AAA857-AB92-490B-9285-0AF2C7E14A59}" type="pres">
      <dgm:prSet presAssocID="{AD3A5930-0361-487A-A04B-488D17064473}" presName="compChildNode" presStyleCnt="0"/>
      <dgm:spPr/>
    </dgm:pt>
    <dgm:pt modelId="{585989F4-DD17-4DB3-A938-D69E15315E29}" type="pres">
      <dgm:prSet presAssocID="{AD3A5930-0361-487A-A04B-488D17064473}" presName="theInnerList" presStyleCnt="0"/>
      <dgm:spPr/>
    </dgm:pt>
    <dgm:pt modelId="{A99B128A-1C19-4EA7-AC2B-B4614019452A}" type="pres">
      <dgm:prSet presAssocID="{AC61B6C1-FD78-4EA1-AF95-DAC65B9AC586}" presName="childNode" presStyleLbl="node1" presStyleIdx="0" presStyleCnt="6">
        <dgm:presLayoutVars>
          <dgm:bulletEnabled val="1"/>
        </dgm:presLayoutVars>
      </dgm:prSet>
      <dgm:spPr/>
      <dgm:t>
        <a:bodyPr/>
        <a:lstStyle/>
        <a:p>
          <a:endParaRPr lang="zh-CN" altLang="en-US"/>
        </a:p>
      </dgm:t>
    </dgm:pt>
    <dgm:pt modelId="{611A4BD7-8822-4877-BFF5-10110EA1CB19}" type="pres">
      <dgm:prSet presAssocID="{AC61B6C1-FD78-4EA1-AF95-DAC65B9AC586}" presName="aSpace2" presStyleCnt="0"/>
      <dgm:spPr/>
    </dgm:pt>
    <dgm:pt modelId="{5F698F4F-ABD7-44C3-ABE8-D4A2BD29DE2C}" type="pres">
      <dgm:prSet presAssocID="{42641B32-7ABA-4F7B-86E8-8B6CD80C24E0}" presName="childNode" presStyleLbl="node1" presStyleIdx="1" presStyleCnt="6">
        <dgm:presLayoutVars>
          <dgm:bulletEnabled val="1"/>
        </dgm:presLayoutVars>
      </dgm:prSet>
      <dgm:spPr/>
      <dgm:t>
        <a:bodyPr/>
        <a:lstStyle/>
        <a:p>
          <a:endParaRPr lang="zh-CN" altLang="en-US"/>
        </a:p>
      </dgm:t>
    </dgm:pt>
    <dgm:pt modelId="{A678AA0D-8C4D-4AF7-BF58-040D66B625D6}" type="pres">
      <dgm:prSet presAssocID="{AD3A5930-0361-487A-A04B-488D17064473}" presName="aSpace" presStyleCnt="0"/>
      <dgm:spPr/>
    </dgm:pt>
    <dgm:pt modelId="{B7644ACA-A492-4B23-89B6-3CE19A7B99DB}" type="pres">
      <dgm:prSet presAssocID="{9F0E4C14-20A0-4E89-8832-25F81202FBCE}" presName="compNode" presStyleCnt="0"/>
      <dgm:spPr/>
    </dgm:pt>
    <dgm:pt modelId="{441F5553-A224-4E2A-9E99-E737FB048BB4}" type="pres">
      <dgm:prSet presAssocID="{9F0E4C14-20A0-4E89-8832-25F81202FBCE}" presName="aNode" presStyleLbl="bgShp" presStyleIdx="1" presStyleCnt="2"/>
      <dgm:spPr/>
      <dgm:t>
        <a:bodyPr/>
        <a:lstStyle/>
        <a:p>
          <a:endParaRPr lang="zh-CN" altLang="en-US"/>
        </a:p>
      </dgm:t>
    </dgm:pt>
    <dgm:pt modelId="{060131B7-F95B-4F85-A058-622555457D8D}" type="pres">
      <dgm:prSet presAssocID="{9F0E4C14-20A0-4E89-8832-25F81202FBCE}" presName="textNode" presStyleLbl="bgShp" presStyleIdx="1" presStyleCnt="2"/>
      <dgm:spPr/>
      <dgm:t>
        <a:bodyPr/>
        <a:lstStyle/>
        <a:p>
          <a:endParaRPr lang="zh-CN" altLang="en-US"/>
        </a:p>
      </dgm:t>
    </dgm:pt>
    <dgm:pt modelId="{F9673E8A-3754-419A-8DC0-14D784FD59E2}" type="pres">
      <dgm:prSet presAssocID="{9F0E4C14-20A0-4E89-8832-25F81202FBCE}" presName="compChildNode" presStyleCnt="0"/>
      <dgm:spPr/>
    </dgm:pt>
    <dgm:pt modelId="{C413DB5A-12F7-495B-A110-BC5DB23A957F}" type="pres">
      <dgm:prSet presAssocID="{9F0E4C14-20A0-4E89-8832-25F81202FBCE}" presName="theInnerList" presStyleCnt="0"/>
      <dgm:spPr/>
    </dgm:pt>
    <dgm:pt modelId="{F45D2629-7A8E-42D7-BC8B-A2D6BA474A30}" type="pres">
      <dgm:prSet presAssocID="{62C4CC4C-D120-4928-880C-63CFD00A36A2}" presName="childNode" presStyleLbl="node1" presStyleIdx="2" presStyleCnt="6">
        <dgm:presLayoutVars>
          <dgm:bulletEnabled val="1"/>
        </dgm:presLayoutVars>
      </dgm:prSet>
      <dgm:spPr/>
      <dgm:t>
        <a:bodyPr/>
        <a:lstStyle/>
        <a:p>
          <a:endParaRPr lang="zh-CN" altLang="en-US"/>
        </a:p>
      </dgm:t>
    </dgm:pt>
    <dgm:pt modelId="{2DAE66AD-A728-4E7C-B783-731A613F5E01}" type="pres">
      <dgm:prSet presAssocID="{62C4CC4C-D120-4928-880C-63CFD00A36A2}" presName="aSpace2" presStyleCnt="0"/>
      <dgm:spPr/>
    </dgm:pt>
    <dgm:pt modelId="{40AB7B8B-D926-4E53-98A0-F58EABEC3FA1}" type="pres">
      <dgm:prSet presAssocID="{3D2D6AD5-2AEE-48DA-A61E-B82AB310E0EE}" presName="childNode" presStyleLbl="node1" presStyleIdx="3" presStyleCnt="6">
        <dgm:presLayoutVars>
          <dgm:bulletEnabled val="1"/>
        </dgm:presLayoutVars>
      </dgm:prSet>
      <dgm:spPr/>
      <dgm:t>
        <a:bodyPr/>
        <a:lstStyle/>
        <a:p>
          <a:endParaRPr lang="zh-CN" altLang="en-US"/>
        </a:p>
      </dgm:t>
    </dgm:pt>
    <dgm:pt modelId="{DC665735-AC78-4A7E-AEAB-783DFF8E67FD}" type="pres">
      <dgm:prSet presAssocID="{3D2D6AD5-2AEE-48DA-A61E-B82AB310E0EE}" presName="aSpace2" presStyleCnt="0"/>
      <dgm:spPr/>
    </dgm:pt>
    <dgm:pt modelId="{304677EC-01DF-4E62-864D-C045EF094AC2}" type="pres">
      <dgm:prSet presAssocID="{C1560045-4604-4363-B2BE-EA3359B5B33C}" presName="childNode" presStyleLbl="node1" presStyleIdx="4" presStyleCnt="6">
        <dgm:presLayoutVars>
          <dgm:bulletEnabled val="1"/>
        </dgm:presLayoutVars>
      </dgm:prSet>
      <dgm:spPr/>
      <dgm:t>
        <a:bodyPr/>
        <a:lstStyle/>
        <a:p>
          <a:endParaRPr lang="zh-CN" altLang="en-US"/>
        </a:p>
      </dgm:t>
    </dgm:pt>
    <dgm:pt modelId="{EC345F1A-A966-4ECB-9814-6153D2975688}" type="pres">
      <dgm:prSet presAssocID="{C1560045-4604-4363-B2BE-EA3359B5B33C}" presName="aSpace2" presStyleCnt="0"/>
      <dgm:spPr/>
    </dgm:pt>
    <dgm:pt modelId="{D2C5D740-9DCA-4B4E-8ED5-EAF41C24E532}" type="pres">
      <dgm:prSet presAssocID="{8E68D85A-2C70-4F20-8690-E6B75C2A48F9}" presName="childNode" presStyleLbl="node1" presStyleIdx="5" presStyleCnt="6">
        <dgm:presLayoutVars>
          <dgm:bulletEnabled val="1"/>
        </dgm:presLayoutVars>
      </dgm:prSet>
      <dgm:spPr/>
      <dgm:t>
        <a:bodyPr/>
        <a:lstStyle/>
        <a:p>
          <a:endParaRPr lang="zh-CN" altLang="en-US"/>
        </a:p>
      </dgm:t>
    </dgm:pt>
  </dgm:ptLst>
  <dgm:cxnLst>
    <dgm:cxn modelId="{64F04691-C5E0-4018-937D-918D8F0B899C}" type="presOf" srcId="{AD3A5930-0361-487A-A04B-488D17064473}" destId="{9C1AE77A-6D76-4854-BD20-B795BD77317F}" srcOrd="1" destOrd="0" presId="urn:microsoft.com/office/officeart/2005/8/layout/lProcess2"/>
    <dgm:cxn modelId="{E6105689-5F73-44D4-84CD-A3A44C9DC140}" type="presOf" srcId="{9F0E4C14-20A0-4E89-8832-25F81202FBCE}" destId="{441F5553-A224-4E2A-9E99-E737FB048BB4}" srcOrd="0" destOrd="0" presId="urn:microsoft.com/office/officeart/2005/8/layout/lProcess2"/>
    <dgm:cxn modelId="{FCC81E1D-1C62-48F5-92A9-1112AE222EBC}" srcId="{AD3A5930-0361-487A-A04B-488D17064473}" destId="{AC61B6C1-FD78-4EA1-AF95-DAC65B9AC586}" srcOrd="0" destOrd="0" parTransId="{0936B305-35E9-48E3-BB69-58DD1D818BDD}" sibTransId="{7432492D-CD68-4174-A648-7B2A5986F64B}"/>
    <dgm:cxn modelId="{E9D4045A-4305-4B76-A6A5-4D99E7C2C046}" type="presOf" srcId="{AC61B6C1-FD78-4EA1-AF95-DAC65B9AC586}" destId="{A99B128A-1C19-4EA7-AC2B-B4614019452A}" srcOrd="0" destOrd="0" presId="urn:microsoft.com/office/officeart/2005/8/layout/lProcess2"/>
    <dgm:cxn modelId="{CE932A53-2587-478C-9AAE-545E7F2B2900}" type="presOf" srcId="{42641B32-7ABA-4F7B-86E8-8B6CD80C24E0}" destId="{5F698F4F-ABD7-44C3-ABE8-D4A2BD29DE2C}" srcOrd="0" destOrd="0" presId="urn:microsoft.com/office/officeart/2005/8/layout/lProcess2"/>
    <dgm:cxn modelId="{C7036EDD-2ED0-4E54-BEDA-0211B845704B}" srcId="{9F0E4C14-20A0-4E89-8832-25F81202FBCE}" destId="{C1560045-4604-4363-B2BE-EA3359B5B33C}" srcOrd="2" destOrd="0" parTransId="{77F80EA3-2709-4D75-8415-00706E46ECE1}" sibTransId="{E78091A7-99A8-4820-AB0E-E5802B29F483}"/>
    <dgm:cxn modelId="{DA3B5F04-3E78-4CC8-88B8-FAFDA5996F1C}" srcId="{AD3A5930-0361-487A-A04B-488D17064473}" destId="{42641B32-7ABA-4F7B-86E8-8B6CD80C24E0}" srcOrd="1" destOrd="0" parTransId="{CB2617AE-03CD-439F-9264-1C9926B01143}" sibTransId="{61368CAB-8B28-4EBE-98EF-A65C4AF541E3}"/>
    <dgm:cxn modelId="{F5555423-6ABF-4D2D-B42A-21A0B0846C25}" type="presOf" srcId="{62C4CC4C-D120-4928-880C-63CFD00A36A2}" destId="{F45D2629-7A8E-42D7-BC8B-A2D6BA474A30}" srcOrd="0" destOrd="0" presId="urn:microsoft.com/office/officeart/2005/8/layout/lProcess2"/>
    <dgm:cxn modelId="{92794560-BFD9-4970-A873-3FF501554114}" srcId="{9C634D0D-07C2-4E57-B0EF-02E153D44CE0}" destId="{AD3A5930-0361-487A-A04B-488D17064473}" srcOrd="0" destOrd="0" parTransId="{420F6BB6-A24E-467C-93CE-EE875F5C58F7}" sibTransId="{22D30E91-BAC5-4992-A0EA-D00B972CC8BD}"/>
    <dgm:cxn modelId="{6CC62D86-32DB-43EA-A3A8-BCDFE6F2DDD0}" type="presOf" srcId="{9F0E4C14-20A0-4E89-8832-25F81202FBCE}" destId="{060131B7-F95B-4F85-A058-622555457D8D}" srcOrd="1" destOrd="0" presId="urn:microsoft.com/office/officeart/2005/8/layout/lProcess2"/>
    <dgm:cxn modelId="{54C4AC17-4F6C-4995-B160-D679F04FCAA9}" srcId="{9F0E4C14-20A0-4E89-8832-25F81202FBCE}" destId="{8E68D85A-2C70-4F20-8690-E6B75C2A48F9}" srcOrd="3" destOrd="0" parTransId="{784CDC14-839E-4C21-AB78-81455F8C7820}" sibTransId="{31910314-DB9B-44A7-AFDC-A99E43003011}"/>
    <dgm:cxn modelId="{B7F772C3-C58F-44AF-BC57-5518A1454299}" type="presOf" srcId="{8E68D85A-2C70-4F20-8690-E6B75C2A48F9}" destId="{D2C5D740-9DCA-4B4E-8ED5-EAF41C24E532}" srcOrd="0" destOrd="0" presId="urn:microsoft.com/office/officeart/2005/8/layout/lProcess2"/>
    <dgm:cxn modelId="{B255B1B8-E8F4-4B38-9FDF-0E0B1C6EA35C}" srcId="{9F0E4C14-20A0-4E89-8832-25F81202FBCE}" destId="{3D2D6AD5-2AEE-48DA-A61E-B82AB310E0EE}" srcOrd="1" destOrd="0" parTransId="{D84EDE9B-8DBA-442B-9742-F85DF2E26711}" sibTransId="{85607B65-00FF-4A90-8692-0839F7D44859}"/>
    <dgm:cxn modelId="{E1729D0D-C066-4999-9C28-8A5C5EA18A9F}" srcId="{9C634D0D-07C2-4E57-B0EF-02E153D44CE0}" destId="{9F0E4C14-20A0-4E89-8832-25F81202FBCE}" srcOrd="1" destOrd="0" parTransId="{943D64B9-0345-4AD7-9911-C96E2C39F437}" sibTransId="{B28E1016-BF66-4C9C-9029-70D441BFFEDA}"/>
    <dgm:cxn modelId="{2BE32984-15AC-440E-A7E0-4F55D6BDCAA0}" type="presOf" srcId="{3D2D6AD5-2AEE-48DA-A61E-B82AB310E0EE}" destId="{40AB7B8B-D926-4E53-98A0-F58EABEC3FA1}" srcOrd="0" destOrd="0" presId="urn:microsoft.com/office/officeart/2005/8/layout/lProcess2"/>
    <dgm:cxn modelId="{030062E8-21DB-4C79-9960-DF0D00E6D28B}" type="presOf" srcId="{C1560045-4604-4363-B2BE-EA3359B5B33C}" destId="{304677EC-01DF-4E62-864D-C045EF094AC2}" srcOrd="0" destOrd="0" presId="urn:microsoft.com/office/officeart/2005/8/layout/lProcess2"/>
    <dgm:cxn modelId="{885F7D3C-E0A7-45B6-81FA-23ADDC210D98}" srcId="{9F0E4C14-20A0-4E89-8832-25F81202FBCE}" destId="{62C4CC4C-D120-4928-880C-63CFD00A36A2}" srcOrd="0" destOrd="0" parTransId="{E71EE30C-A21F-4ED7-9070-6AF699B2CB60}" sibTransId="{5CA7426A-DC5D-4004-8115-E2B9B4DA8B6D}"/>
    <dgm:cxn modelId="{2D6DC90D-88C4-45DD-95EE-18502D788FCC}" type="presOf" srcId="{AD3A5930-0361-487A-A04B-488D17064473}" destId="{912F5C40-C621-443A-9A64-F029B30455D4}" srcOrd="0" destOrd="0" presId="urn:microsoft.com/office/officeart/2005/8/layout/lProcess2"/>
    <dgm:cxn modelId="{F8CD9641-83C1-43BB-875E-2F26FBBE8D01}" type="presOf" srcId="{9C634D0D-07C2-4E57-B0EF-02E153D44CE0}" destId="{7C70A655-0DA9-48DE-92A0-0B1E7FFEED33}" srcOrd="0" destOrd="0" presId="urn:microsoft.com/office/officeart/2005/8/layout/lProcess2"/>
    <dgm:cxn modelId="{92E8528B-57C7-4E8B-AC13-949EA44E5E4A}" type="presParOf" srcId="{7C70A655-0DA9-48DE-92A0-0B1E7FFEED33}" destId="{60CE1907-B872-4564-877D-9F9C42662C19}" srcOrd="0" destOrd="0" presId="urn:microsoft.com/office/officeart/2005/8/layout/lProcess2"/>
    <dgm:cxn modelId="{A602228D-5341-40E3-AC63-3F6A717D3563}" type="presParOf" srcId="{60CE1907-B872-4564-877D-9F9C42662C19}" destId="{912F5C40-C621-443A-9A64-F029B30455D4}" srcOrd="0" destOrd="0" presId="urn:microsoft.com/office/officeart/2005/8/layout/lProcess2"/>
    <dgm:cxn modelId="{EBF171D4-627A-4983-8E53-A6DE20040E77}" type="presParOf" srcId="{60CE1907-B872-4564-877D-9F9C42662C19}" destId="{9C1AE77A-6D76-4854-BD20-B795BD77317F}" srcOrd="1" destOrd="0" presId="urn:microsoft.com/office/officeart/2005/8/layout/lProcess2"/>
    <dgm:cxn modelId="{D71CD911-9277-4A76-B1B9-BCB6AA32E65D}" type="presParOf" srcId="{60CE1907-B872-4564-877D-9F9C42662C19}" destId="{86AAA857-AB92-490B-9285-0AF2C7E14A59}" srcOrd="2" destOrd="0" presId="urn:microsoft.com/office/officeart/2005/8/layout/lProcess2"/>
    <dgm:cxn modelId="{DC467777-04A4-4B0D-B016-E5E02DE67B48}" type="presParOf" srcId="{86AAA857-AB92-490B-9285-0AF2C7E14A59}" destId="{585989F4-DD17-4DB3-A938-D69E15315E29}" srcOrd="0" destOrd="0" presId="urn:microsoft.com/office/officeart/2005/8/layout/lProcess2"/>
    <dgm:cxn modelId="{811F0EC1-23A2-46FD-807F-54C37817014F}" type="presParOf" srcId="{585989F4-DD17-4DB3-A938-D69E15315E29}" destId="{A99B128A-1C19-4EA7-AC2B-B4614019452A}" srcOrd="0" destOrd="0" presId="urn:microsoft.com/office/officeart/2005/8/layout/lProcess2"/>
    <dgm:cxn modelId="{84892D12-8489-4F25-96AB-DEA522800CA3}" type="presParOf" srcId="{585989F4-DD17-4DB3-A938-D69E15315E29}" destId="{611A4BD7-8822-4877-BFF5-10110EA1CB19}" srcOrd="1" destOrd="0" presId="urn:microsoft.com/office/officeart/2005/8/layout/lProcess2"/>
    <dgm:cxn modelId="{050179F2-05A9-49E9-962D-B6B8BC7FBFBE}" type="presParOf" srcId="{585989F4-DD17-4DB3-A938-D69E15315E29}" destId="{5F698F4F-ABD7-44C3-ABE8-D4A2BD29DE2C}" srcOrd="2" destOrd="0" presId="urn:microsoft.com/office/officeart/2005/8/layout/lProcess2"/>
    <dgm:cxn modelId="{DABE14C2-4720-467B-8F8A-E0BEC111A2A7}" type="presParOf" srcId="{7C70A655-0DA9-48DE-92A0-0B1E7FFEED33}" destId="{A678AA0D-8C4D-4AF7-BF58-040D66B625D6}" srcOrd="1" destOrd="0" presId="urn:microsoft.com/office/officeart/2005/8/layout/lProcess2"/>
    <dgm:cxn modelId="{9A938510-AB03-438D-8A53-5EA75A95E846}" type="presParOf" srcId="{7C70A655-0DA9-48DE-92A0-0B1E7FFEED33}" destId="{B7644ACA-A492-4B23-89B6-3CE19A7B99DB}" srcOrd="2" destOrd="0" presId="urn:microsoft.com/office/officeart/2005/8/layout/lProcess2"/>
    <dgm:cxn modelId="{2CBCC44E-6284-4C62-A755-95DE6EA2F35F}" type="presParOf" srcId="{B7644ACA-A492-4B23-89B6-3CE19A7B99DB}" destId="{441F5553-A224-4E2A-9E99-E737FB048BB4}" srcOrd="0" destOrd="0" presId="urn:microsoft.com/office/officeart/2005/8/layout/lProcess2"/>
    <dgm:cxn modelId="{A4C0D1DB-601F-41EE-88E1-16B61082EBED}" type="presParOf" srcId="{B7644ACA-A492-4B23-89B6-3CE19A7B99DB}" destId="{060131B7-F95B-4F85-A058-622555457D8D}" srcOrd="1" destOrd="0" presId="urn:microsoft.com/office/officeart/2005/8/layout/lProcess2"/>
    <dgm:cxn modelId="{DEAE919D-8705-4A92-92E3-BE672A58173A}" type="presParOf" srcId="{B7644ACA-A492-4B23-89B6-3CE19A7B99DB}" destId="{F9673E8A-3754-419A-8DC0-14D784FD59E2}" srcOrd="2" destOrd="0" presId="urn:microsoft.com/office/officeart/2005/8/layout/lProcess2"/>
    <dgm:cxn modelId="{3352D52C-2228-489E-8D93-3253C3FF7401}" type="presParOf" srcId="{F9673E8A-3754-419A-8DC0-14D784FD59E2}" destId="{C413DB5A-12F7-495B-A110-BC5DB23A957F}" srcOrd="0" destOrd="0" presId="urn:microsoft.com/office/officeart/2005/8/layout/lProcess2"/>
    <dgm:cxn modelId="{C5D7DA6D-C127-414A-B654-B9A3D591921F}" type="presParOf" srcId="{C413DB5A-12F7-495B-A110-BC5DB23A957F}" destId="{F45D2629-7A8E-42D7-BC8B-A2D6BA474A30}" srcOrd="0" destOrd="0" presId="urn:microsoft.com/office/officeart/2005/8/layout/lProcess2"/>
    <dgm:cxn modelId="{E91F75B5-6FEC-4A90-9335-68A5963B3BC4}" type="presParOf" srcId="{C413DB5A-12F7-495B-A110-BC5DB23A957F}" destId="{2DAE66AD-A728-4E7C-B783-731A613F5E01}" srcOrd="1" destOrd="0" presId="urn:microsoft.com/office/officeart/2005/8/layout/lProcess2"/>
    <dgm:cxn modelId="{A3DF9F87-88D1-4D9E-9CCF-BF7F325A5873}" type="presParOf" srcId="{C413DB5A-12F7-495B-A110-BC5DB23A957F}" destId="{40AB7B8B-D926-4E53-98A0-F58EABEC3FA1}" srcOrd="2" destOrd="0" presId="urn:microsoft.com/office/officeart/2005/8/layout/lProcess2"/>
    <dgm:cxn modelId="{CE9C1986-9AF8-4976-A080-B80E9587FC7D}" type="presParOf" srcId="{C413DB5A-12F7-495B-A110-BC5DB23A957F}" destId="{DC665735-AC78-4A7E-AEAB-783DFF8E67FD}" srcOrd="3" destOrd="0" presId="urn:microsoft.com/office/officeart/2005/8/layout/lProcess2"/>
    <dgm:cxn modelId="{0E4EE0EC-A90F-424A-96C6-4235FD579E66}" type="presParOf" srcId="{C413DB5A-12F7-495B-A110-BC5DB23A957F}" destId="{304677EC-01DF-4E62-864D-C045EF094AC2}" srcOrd="4" destOrd="0" presId="urn:microsoft.com/office/officeart/2005/8/layout/lProcess2"/>
    <dgm:cxn modelId="{54454504-77EE-4E4D-BFE3-DC66E1B22493}" type="presParOf" srcId="{C413DB5A-12F7-495B-A110-BC5DB23A957F}" destId="{EC345F1A-A966-4ECB-9814-6153D2975688}" srcOrd="5" destOrd="0" presId="urn:microsoft.com/office/officeart/2005/8/layout/lProcess2"/>
    <dgm:cxn modelId="{F55C2500-4AB8-4EDA-8E85-417435B4EB8F}" type="presParOf" srcId="{C413DB5A-12F7-495B-A110-BC5DB23A957F}" destId="{D2C5D740-9DCA-4B4E-8ED5-EAF41C24E532}" srcOrd="6"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634D0D-07C2-4E57-B0EF-02E153D44CE0}"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zh-CN" altLang="en-US"/>
        </a:p>
      </dgm:t>
    </dgm:pt>
    <dgm:pt modelId="{AD3A5930-0361-487A-A04B-488D17064473}">
      <dgm:prSet phldrT="[文本]" custT="1"/>
      <dgm:spPr/>
      <dgm:t>
        <a:bodyPr/>
        <a:lstStyle/>
        <a:p>
          <a:r>
            <a:rPr lang="zh-CN" altLang="en-US" sz="1800" b="1" dirty="0" smtClean="0"/>
            <a:t>营养优势</a:t>
          </a:r>
          <a:endParaRPr lang="zh-CN" altLang="en-US" sz="1800" b="1" dirty="0"/>
        </a:p>
      </dgm:t>
    </dgm:pt>
    <dgm:pt modelId="{420F6BB6-A24E-467C-93CE-EE875F5C58F7}" type="parTrans" cxnId="{92794560-BFD9-4970-A873-3FF501554114}">
      <dgm:prSet/>
      <dgm:spPr/>
      <dgm:t>
        <a:bodyPr/>
        <a:lstStyle/>
        <a:p>
          <a:endParaRPr lang="zh-CN" altLang="en-US" sz="1800"/>
        </a:p>
      </dgm:t>
    </dgm:pt>
    <dgm:pt modelId="{22D30E91-BAC5-4992-A0EA-D00B972CC8BD}" type="sibTrans" cxnId="{92794560-BFD9-4970-A873-3FF501554114}">
      <dgm:prSet/>
      <dgm:spPr/>
      <dgm:t>
        <a:bodyPr/>
        <a:lstStyle/>
        <a:p>
          <a:endParaRPr lang="zh-CN" altLang="en-US" sz="1800"/>
        </a:p>
      </dgm:t>
    </dgm:pt>
    <dgm:pt modelId="{AC61B6C1-FD78-4EA1-AF95-DAC65B9AC586}">
      <dgm:prSet phldrT="[文本]" custT="1"/>
      <dgm:spPr/>
      <dgm:t>
        <a:bodyPr/>
        <a:lstStyle/>
        <a:p>
          <a:r>
            <a:rPr lang="zh-CN" altLang="en-US" sz="1800" dirty="0" smtClean="0">
              <a:effectLst>
                <a:outerShdw blurRad="38100" dist="38100" dir="2700000" algn="tl">
                  <a:srgbClr val="C0C0C0"/>
                </a:outerShdw>
              </a:effectLst>
              <a:latin typeface="Arial" pitchFamily="34" charset="0"/>
            </a:rPr>
            <a:t>优质的蛋白质</a:t>
          </a:r>
          <a:endParaRPr lang="zh-CN" altLang="en-US" sz="1800" dirty="0"/>
        </a:p>
      </dgm:t>
    </dgm:pt>
    <dgm:pt modelId="{0936B305-35E9-48E3-BB69-58DD1D818BDD}" type="parTrans" cxnId="{FCC81E1D-1C62-48F5-92A9-1112AE222EBC}">
      <dgm:prSet/>
      <dgm:spPr/>
      <dgm:t>
        <a:bodyPr/>
        <a:lstStyle/>
        <a:p>
          <a:endParaRPr lang="zh-CN" altLang="en-US" sz="1800"/>
        </a:p>
      </dgm:t>
    </dgm:pt>
    <dgm:pt modelId="{7432492D-CD68-4174-A648-7B2A5986F64B}" type="sibTrans" cxnId="{FCC81E1D-1C62-48F5-92A9-1112AE222EBC}">
      <dgm:prSet/>
      <dgm:spPr/>
      <dgm:t>
        <a:bodyPr/>
        <a:lstStyle/>
        <a:p>
          <a:endParaRPr lang="zh-CN" altLang="en-US" sz="1800"/>
        </a:p>
      </dgm:t>
    </dgm:pt>
    <dgm:pt modelId="{42641B32-7ABA-4F7B-86E8-8B6CD80C24E0}">
      <dgm:prSet phldrT="[文本]" custT="1"/>
      <dgm:spPr/>
      <dgm:t>
        <a:bodyPr/>
        <a:lstStyle/>
        <a:p>
          <a:r>
            <a:rPr lang="zh-CN" altLang="en-US" sz="1800" dirty="0" smtClean="0">
              <a:effectLst>
                <a:outerShdw blurRad="38100" dist="38100" dir="2700000" algn="tl">
                  <a:srgbClr val="C0C0C0"/>
                </a:outerShdw>
              </a:effectLst>
              <a:latin typeface="Arial" pitchFamily="34" charset="0"/>
            </a:rPr>
            <a:t>丰富的</a:t>
          </a:r>
          <a:r>
            <a:rPr lang="en-US" altLang="zh-CN" sz="1800" dirty="0" smtClean="0">
              <a:effectLst>
                <a:outerShdw blurRad="38100" dist="38100" dir="2700000" algn="tl">
                  <a:srgbClr val="C0C0C0"/>
                </a:outerShdw>
              </a:effectLst>
              <a:latin typeface="Arial" pitchFamily="34" charset="0"/>
            </a:rPr>
            <a:t>B</a:t>
          </a:r>
          <a:r>
            <a:rPr lang="zh-CN" altLang="en-US" sz="1800" dirty="0" smtClean="0">
              <a:effectLst>
                <a:outerShdw blurRad="38100" dist="38100" dir="2700000" algn="tl">
                  <a:srgbClr val="C0C0C0"/>
                </a:outerShdw>
              </a:effectLst>
              <a:latin typeface="Arial" pitchFamily="34" charset="0"/>
            </a:rPr>
            <a:t>族维生素</a:t>
          </a:r>
          <a:endParaRPr lang="zh-CN" altLang="en-US" sz="1800" dirty="0"/>
        </a:p>
      </dgm:t>
    </dgm:pt>
    <dgm:pt modelId="{CB2617AE-03CD-439F-9264-1C9926B01143}" type="parTrans" cxnId="{DA3B5F04-3E78-4CC8-88B8-FAFDA5996F1C}">
      <dgm:prSet/>
      <dgm:spPr/>
      <dgm:t>
        <a:bodyPr/>
        <a:lstStyle/>
        <a:p>
          <a:endParaRPr lang="zh-CN" altLang="en-US" sz="1800"/>
        </a:p>
      </dgm:t>
    </dgm:pt>
    <dgm:pt modelId="{61368CAB-8B28-4EBE-98EF-A65C4AF541E3}" type="sibTrans" cxnId="{DA3B5F04-3E78-4CC8-88B8-FAFDA5996F1C}">
      <dgm:prSet/>
      <dgm:spPr/>
      <dgm:t>
        <a:bodyPr/>
        <a:lstStyle/>
        <a:p>
          <a:endParaRPr lang="zh-CN" altLang="en-US" sz="1800"/>
        </a:p>
      </dgm:t>
    </dgm:pt>
    <dgm:pt modelId="{9F0E4C14-20A0-4E89-8832-25F81202FBCE}">
      <dgm:prSet phldrT="[文本]" custT="1"/>
      <dgm:spPr/>
      <dgm:t>
        <a:bodyPr/>
        <a:lstStyle/>
        <a:p>
          <a:r>
            <a:rPr lang="zh-CN" altLang="en-US" sz="1800" b="1" dirty="0" smtClean="0"/>
            <a:t>营养缺陷</a:t>
          </a:r>
          <a:endParaRPr lang="zh-CN" altLang="en-US" sz="1800" b="1" dirty="0"/>
        </a:p>
      </dgm:t>
    </dgm:pt>
    <dgm:pt modelId="{943D64B9-0345-4AD7-9911-C96E2C39F437}" type="parTrans" cxnId="{E1729D0D-C066-4999-9C28-8A5C5EA18A9F}">
      <dgm:prSet/>
      <dgm:spPr/>
      <dgm:t>
        <a:bodyPr/>
        <a:lstStyle/>
        <a:p>
          <a:endParaRPr lang="zh-CN" altLang="en-US" sz="1800"/>
        </a:p>
      </dgm:t>
    </dgm:pt>
    <dgm:pt modelId="{B28E1016-BF66-4C9C-9029-70D441BFFEDA}" type="sibTrans" cxnId="{E1729D0D-C066-4999-9C28-8A5C5EA18A9F}">
      <dgm:prSet/>
      <dgm:spPr/>
      <dgm:t>
        <a:bodyPr/>
        <a:lstStyle/>
        <a:p>
          <a:endParaRPr lang="zh-CN" altLang="en-US" sz="1800"/>
        </a:p>
      </dgm:t>
    </dgm:pt>
    <dgm:pt modelId="{62C4CC4C-D120-4928-880C-63CFD00A36A2}">
      <dgm:prSet phldrT="[文本]" custT="1"/>
      <dgm:spPr/>
      <dgm:t>
        <a:bodyPr/>
        <a:lstStyle/>
        <a:p>
          <a:r>
            <a:rPr lang="zh-CN" altLang="en-US" sz="1800" dirty="0" smtClean="0">
              <a:effectLst>
                <a:outerShdw blurRad="38100" dist="38100" dir="2700000" algn="tl">
                  <a:srgbClr val="C0C0C0"/>
                </a:outerShdw>
              </a:effectLst>
              <a:latin typeface="Arial" pitchFamily="34" charset="0"/>
            </a:rPr>
            <a:t>饱和脂肪酸、胆固醇含量高</a:t>
          </a:r>
          <a:endParaRPr lang="zh-CN" altLang="en-US" sz="1800" dirty="0"/>
        </a:p>
      </dgm:t>
    </dgm:pt>
    <dgm:pt modelId="{E71EE30C-A21F-4ED7-9070-6AF699B2CB60}" type="parTrans" cxnId="{885F7D3C-E0A7-45B6-81FA-23ADDC210D98}">
      <dgm:prSet/>
      <dgm:spPr/>
      <dgm:t>
        <a:bodyPr/>
        <a:lstStyle/>
        <a:p>
          <a:endParaRPr lang="zh-CN" altLang="en-US" sz="1800"/>
        </a:p>
      </dgm:t>
    </dgm:pt>
    <dgm:pt modelId="{5CA7426A-DC5D-4004-8115-E2B9B4DA8B6D}" type="sibTrans" cxnId="{885F7D3C-E0A7-45B6-81FA-23ADDC210D98}">
      <dgm:prSet/>
      <dgm:spPr/>
      <dgm:t>
        <a:bodyPr/>
        <a:lstStyle/>
        <a:p>
          <a:endParaRPr lang="zh-CN" altLang="en-US" sz="1800"/>
        </a:p>
      </dgm:t>
    </dgm:pt>
    <dgm:pt modelId="{3D2D6AD5-2AEE-48DA-A61E-B82AB310E0EE}">
      <dgm:prSet phldrT="[文本]" custT="1"/>
      <dgm:spPr/>
      <dgm:t>
        <a:bodyPr/>
        <a:lstStyle/>
        <a:p>
          <a:r>
            <a:rPr lang="zh-CN" altLang="en-US" sz="1800" dirty="0" smtClean="0">
              <a:effectLst>
                <a:outerShdw blurRad="38100" dist="38100" dir="2700000" algn="tl">
                  <a:srgbClr val="C0C0C0"/>
                </a:outerShdw>
              </a:effectLst>
              <a:latin typeface="Arial" pitchFamily="34" charset="0"/>
            </a:rPr>
            <a:t>不含维生素</a:t>
          </a:r>
          <a:r>
            <a:rPr lang="en-US" altLang="zh-CN" sz="1800" dirty="0" smtClean="0">
              <a:effectLst>
                <a:outerShdw blurRad="38100" dist="38100" dir="2700000" algn="tl">
                  <a:srgbClr val="C0C0C0"/>
                </a:outerShdw>
              </a:effectLst>
              <a:latin typeface="Arial" pitchFamily="34" charset="0"/>
            </a:rPr>
            <a:t>C</a:t>
          </a:r>
          <a:endParaRPr lang="zh-CN" altLang="en-US" sz="1800" dirty="0"/>
        </a:p>
      </dgm:t>
    </dgm:pt>
    <dgm:pt modelId="{D84EDE9B-8DBA-442B-9742-F85DF2E26711}" type="parTrans" cxnId="{B255B1B8-E8F4-4B38-9FDF-0E0B1C6EA35C}">
      <dgm:prSet/>
      <dgm:spPr/>
      <dgm:t>
        <a:bodyPr/>
        <a:lstStyle/>
        <a:p>
          <a:endParaRPr lang="zh-CN" altLang="en-US" sz="1800"/>
        </a:p>
      </dgm:t>
    </dgm:pt>
    <dgm:pt modelId="{85607B65-00FF-4A90-8692-0839F7D44859}" type="sibTrans" cxnId="{B255B1B8-E8F4-4B38-9FDF-0E0B1C6EA35C}">
      <dgm:prSet/>
      <dgm:spPr/>
      <dgm:t>
        <a:bodyPr/>
        <a:lstStyle/>
        <a:p>
          <a:endParaRPr lang="zh-CN" altLang="en-US" sz="1800"/>
        </a:p>
      </dgm:t>
    </dgm:pt>
    <dgm:pt modelId="{C1560045-4604-4363-B2BE-EA3359B5B33C}">
      <dgm:prSet phldrT="[文本]" custT="1"/>
      <dgm:spPr/>
      <dgm:t>
        <a:bodyPr/>
        <a:lstStyle/>
        <a:p>
          <a:r>
            <a:rPr lang="zh-CN" altLang="en-US" sz="1800" dirty="0" smtClean="0">
              <a:ea typeface="宋体" charset="-122"/>
            </a:rPr>
            <a:t>矿物质吸收率低能量较高</a:t>
          </a:r>
          <a:endParaRPr lang="zh-CN" altLang="en-US" sz="1800" dirty="0"/>
        </a:p>
      </dgm:t>
    </dgm:pt>
    <dgm:pt modelId="{77F80EA3-2709-4D75-8415-00706E46ECE1}" type="parTrans" cxnId="{C7036EDD-2ED0-4E54-BEDA-0211B845704B}">
      <dgm:prSet/>
      <dgm:spPr/>
      <dgm:t>
        <a:bodyPr/>
        <a:lstStyle/>
        <a:p>
          <a:endParaRPr lang="zh-CN" altLang="en-US"/>
        </a:p>
      </dgm:t>
    </dgm:pt>
    <dgm:pt modelId="{E78091A7-99A8-4820-AB0E-E5802B29F483}" type="sibTrans" cxnId="{C7036EDD-2ED0-4E54-BEDA-0211B845704B}">
      <dgm:prSet/>
      <dgm:spPr/>
      <dgm:t>
        <a:bodyPr/>
        <a:lstStyle/>
        <a:p>
          <a:endParaRPr lang="zh-CN" altLang="en-US"/>
        </a:p>
      </dgm:t>
    </dgm:pt>
    <dgm:pt modelId="{CC61E56D-2B55-4E66-87E2-BF586994BDBA}">
      <dgm:prSet phldrT="[文本]" custT="1"/>
      <dgm:spPr/>
      <dgm:t>
        <a:bodyPr/>
        <a:lstStyle/>
        <a:p>
          <a:r>
            <a:rPr lang="zh-CN" altLang="en-US" sz="1800" dirty="0" smtClean="0">
              <a:effectLst>
                <a:outerShdw blurRad="38100" dist="38100" dir="2700000" algn="tl">
                  <a:srgbClr val="C0C0C0"/>
                </a:outerShdw>
              </a:effectLst>
              <a:latin typeface="Arial" pitchFamily="34" charset="0"/>
            </a:rPr>
            <a:t>最好的铁来源</a:t>
          </a:r>
          <a:endParaRPr lang="zh-CN" altLang="en-US" sz="1800" dirty="0"/>
        </a:p>
      </dgm:t>
    </dgm:pt>
    <dgm:pt modelId="{1D456219-A73A-4FC3-8D36-7FE394412A56}" type="parTrans" cxnId="{7C6D178C-9667-41A0-BAD1-13BD66D5A615}">
      <dgm:prSet/>
      <dgm:spPr/>
      <dgm:t>
        <a:bodyPr/>
        <a:lstStyle/>
        <a:p>
          <a:endParaRPr lang="zh-CN" altLang="en-US"/>
        </a:p>
      </dgm:t>
    </dgm:pt>
    <dgm:pt modelId="{8601CE87-8A37-46AE-AFC8-BC38FF963F6B}" type="sibTrans" cxnId="{7C6D178C-9667-41A0-BAD1-13BD66D5A615}">
      <dgm:prSet/>
      <dgm:spPr/>
      <dgm:t>
        <a:bodyPr/>
        <a:lstStyle/>
        <a:p>
          <a:endParaRPr lang="zh-CN" altLang="en-US"/>
        </a:p>
      </dgm:t>
    </dgm:pt>
    <dgm:pt modelId="{7C70A655-0DA9-48DE-92A0-0B1E7FFEED33}" type="pres">
      <dgm:prSet presAssocID="{9C634D0D-07C2-4E57-B0EF-02E153D44CE0}" presName="theList" presStyleCnt="0">
        <dgm:presLayoutVars>
          <dgm:dir/>
          <dgm:animLvl val="lvl"/>
          <dgm:resizeHandles val="exact"/>
        </dgm:presLayoutVars>
      </dgm:prSet>
      <dgm:spPr/>
      <dgm:t>
        <a:bodyPr/>
        <a:lstStyle/>
        <a:p>
          <a:endParaRPr lang="zh-CN" altLang="en-US"/>
        </a:p>
      </dgm:t>
    </dgm:pt>
    <dgm:pt modelId="{60CE1907-B872-4564-877D-9F9C42662C19}" type="pres">
      <dgm:prSet presAssocID="{AD3A5930-0361-487A-A04B-488D17064473}" presName="compNode" presStyleCnt="0"/>
      <dgm:spPr/>
    </dgm:pt>
    <dgm:pt modelId="{912F5C40-C621-443A-9A64-F029B30455D4}" type="pres">
      <dgm:prSet presAssocID="{AD3A5930-0361-487A-A04B-488D17064473}" presName="aNode" presStyleLbl="bgShp" presStyleIdx="0" presStyleCnt="2"/>
      <dgm:spPr/>
      <dgm:t>
        <a:bodyPr/>
        <a:lstStyle/>
        <a:p>
          <a:endParaRPr lang="zh-CN" altLang="en-US"/>
        </a:p>
      </dgm:t>
    </dgm:pt>
    <dgm:pt modelId="{9C1AE77A-6D76-4854-BD20-B795BD77317F}" type="pres">
      <dgm:prSet presAssocID="{AD3A5930-0361-487A-A04B-488D17064473}" presName="textNode" presStyleLbl="bgShp" presStyleIdx="0" presStyleCnt="2"/>
      <dgm:spPr/>
      <dgm:t>
        <a:bodyPr/>
        <a:lstStyle/>
        <a:p>
          <a:endParaRPr lang="zh-CN" altLang="en-US"/>
        </a:p>
      </dgm:t>
    </dgm:pt>
    <dgm:pt modelId="{86AAA857-AB92-490B-9285-0AF2C7E14A59}" type="pres">
      <dgm:prSet presAssocID="{AD3A5930-0361-487A-A04B-488D17064473}" presName="compChildNode" presStyleCnt="0"/>
      <dgm:spPr/>
    </dgm:pt>
    <dgm:pt modelId="{585989F4-DD17-4DB3-A938-D69E15315E29}" type="pres">
      <dgm:prSet presAssocID="{AD3A5930-0361-487A-A04B-488D17064473}" presName="theInnerList" presStyleCnt="0"/>
      <dgm:spPr/>
    </dgm:pt>
    <dgm:pt modelId="{A99B128A-1C19-4EA7-AC2B-B4614019452A}" type="pres">
      <dgm:prSet presAssocID="{AC61B6C1-FD78-4EA1-AF95-DAC65B9AC586}" presName="childNode" presStyleLbl="node1" presStyleIdx="0" presStyleCnt="6" custScaleY="2000000">
        <dgm:presLayoutVars>
          <dgm:bulletEnabled val="1"/>
        </dgm:presLayoutVars>
      </dgm:prSet>
      <dgm:spPr/>
      <dgm:t>
        <a:bodyPr/>
        <a:lstStyle/>
        <a:p>
          <a:endParaRPr lang="zh-CN" altLang="en-US"/>
        </a:p>
      </dgm:t>
    </dgm:pt>
    <dgm:pt modelId="{611A4BD7-8822-4877-BFF5-10110EA1CB19}" type="pres">
      <dgm:prSet presAssocID="{AC61B6C1-FD78-4EA1-AF95-DAC65B9AC586}" presName="aSpace2" presStyleCnt="0"/>
      <dgm:spPr/>
    </dgm:pt>
    <dgm:pt modelId="{5F698F4F-ABD7-44C3-ABE8-D4A2BD29DE2C}" type="pres">
      <dgm:prSet presAssocID="{42641B32-7ABA-4F7B-86E8-8B6CD80C24E0}" presName="childNode" presStyleLbl="node1" presStyleIdx="1" presStyleCnt="6" custScaleY="2000000">
        <dgm:presLayoutVars>
          <dgm:bulletEnabled val="1"/>
        </dgm:presLayoutVars>
      </dgm:prSet>
      <dgm:spPr/>
      <dgm:t>
        <a:bodyPr/>
        <a:lstStyle/>
        <a:p>
          <a:endParaRPr lang="zh-CN" altLang="en-US"/>
        </a:p>
      </dgm:t>
    </dgm:pt>
    <dgm:pt modelId="{3C5CB2E7-871C-42A7-9709-D2F9A2789CE3}" type="pres">
      <dgm:prSet presAssocID="{42641B32-7ABA-4F7B-86E8-8B6CD80C24E0}" presName="aSpace2" presStyleCnt="0"/>
      <dgm:spPr/>
    </dgm:pt>
    <dgm:pt modelId="{DDC70B7D-27E2-40A9-B7E6-630D160684D5}" type="pres">
      <dgm:prSet presAssocID="{CC61E56D-2B55-4E66-87E2-BF586994BDBA}" presName="childNode" presStyleLbl="node1" presStyleIdx="2" presStyleCnt="6" custScaleY="2000000">
        <dgm:presLayoutVars>
          <dgm:bulletEnabled val="1"/>
        </dgm:presLayoutVars>
      </dgm:prSet>
      <dgm:spPr/>
      <dgm:t>
        <a:bodyPr/>
        <a:lstStyle/>
        <a:p>
          <a:endParaRPr lang="zh-CN" altLang="en-US"/>
        </a:p>
      </dgm:t>
    </dgm:pt>
    <dgm:pt modelId="{A678AA0D-8C4D-4AF7-BF58-040D66B625D6}" type="pres">
      <dgm:prSet presAssocID="{AD3A5930-0361-487A-A04B-488D17064473}" presName="aSpace" presStyleCnt="0"/>
      <dgm:spPr/>
    </dgm:pt>
    <dgm:pt modelId="{B7644ACA-A492-4B23-89B6-3CE19A7B99DB}" type="pres">
      <dgm:prSet presAssocID="{9F0E4C14-20A0-4E89-8832-25F81202FBCE}" presName="compNode" presStyleCnt="0"/>
      <dgm:spPr/>
    </dgm:pt>
    <dgm:pt modelId="{441F5553-A224-4E2A-9E99-E737FB048BB4}" type="pres">
      <dgm:prSet presAssocID="{9F0E4C14-20A0-4E89-8832-25F81202FBCE}" presName="aNode" presStyleLbl="bgShp" presStyleIdx="1" presStyleCnt="2"/>
      <dgm:spPr/>
      <dgm:t>
        <a:bodyPr/>
        <a:lstStyle/>
        <a:p>
          <a:endParaRPr lang="zh-CN" altLang="en-US"/>
        </a:p>
      </dgm:t>
    </dgm:pt>
    <dgm:pt modelId="{060131B7-F95B-4F85-A058-622555457D8D}" type="pres">
      <dgm:prSet presAssocID="{9F0E4C14-20A0-4E89-8832-25F81202FBCE}" presName="textNode" presStyleLbl="bgShp" presStyleIdx="1" presStyleCnt="2"/>
      <dgm:spPr/>
      <dgm:t>
        <a:bodyPr/>
        <a:lstStyle/>
        <a:p>
          <a:endParaRPr lang="zh-CN" altLang="en-US"/>
        </a:p>
      </dgm:t>
    </dgm:pt>
    <dgm:pt modelId="{F9673E8A-3754-419A-8DC0-14D784FD59E2}" type="pres">
      <dgm:prSet presAssocID="{9F0E4C14-20A0-4E89-8832-25F81202FBCE}" presName="compChildNode" presStyleCnt="0"/>
      <dgm:spPr/>
    </dgm:pt>
    <dgm:pt modelId="{C413DB5A-12F7-495B-A110-BC5DB23A957F}" type="pres">
      <dgm:prSet presAssocID="{9F0E4C14-20A0-4E89-8832-25F81202FBCE}" presName="theInnerList" presStyleCnt="0"/>
      <dgm:spPr/>
    </dgm:pt>
    <dgm:pt modelId="{F45D2629-7A8E-42D7-BC8B-A2D6BA474A30}" type="pres">
      <dgm:prSet presAssocID="{62C4CC4C-D120-4928-880C-63CFD00A36A2}" presName="childNode" presStyleLbl="node1" presStyleIdx="3" presStyleCnt="6" custScaleY="2000000">
        <dgm:presLayoutVars>
          <dgm:bulletEnabled val="1"/>
        </dgm:presLayoutVars>
      </dgm:prSet>
      <dgm:spPr/>
      <dgm:t>
        <a:bodyPr/>
        <a:lstStyle/>
        <a:p>
          <a:endParaRPr lang="zh-CN" altLang="en-US"/>
        </a:p>
      </dgm:t>
    </dgm:pt>
    <dgm:pt modelId="{2DAE66AD-A728-4E7C-B783-731A613F5E01}" type="pres">
      <dgm:prSet presAssocID="{62C4CC4C-D120-4928-880C-63CFD00A36A2}" presName="aSpace2" presStyleCnt="0"/>
      <dgm:spPr/>
    </dgm:pt>
    <dgm:pt modelId="{40AB7B8B-D926-4E53-98A0-F58EABEC3FA1}" type="pres">
      <dgm:prSet presAssocID="{3D2D6AD5-2AEE-48DA-A61E-B82AB310E0EE}" presName="childNode" presStyleLbl="node1" presStyleIdx="4" presStyleCnt="6" custScaleY="2000000">
        <dgm:presLayoutVars>
          <dgm:bulletEnabled val="1"/>
        </dgm:presLayoutVars>
      </dgm:prSet>
      <dgm:spPr/>
      <dgm:t>
        <a:bodyPr/>
        <a:lstStyle/>
        <a:p>
          <a:endParaRPr lang="zh-CN" altLang="en-US"/>
        </a:p>
      </dgm:t>
    </dgm:pt>
    <dgm:pt modelId="{DC665735-AC78-4A7E-AEAB-783DFF8E67FD}" type="pres">
      <dgm:prSet presAssocID="{3D2D6AD5-2AEE-48DA-A61E-B82AB310E0EE}" presName="aSpace2" presStyleCnt="0"/>
      <dgm:spPr/>
    </dgm:pt>
    <dgm:pt modelId="{304677EC-01DF-4E62-864D-C045EF094AC2}" type="pres">
      <dgm:prSet presAssocID="{C1560045-4604-4363-B2BE-EA3359B5B33C}" presName="childNode" presStyleLbl="node1" presStyleIdx="5" presStyleCnt="6" custScaleY="2000000">
        <dgm:presLayoutVars>
          <dgm:bulletEnabled val="1"/>
        </dgm:presLayoutVars>
      </dgm:prSet>
      <dgm:spPr/>
      <dgm:t>
        <a:bodyPr/>
        <a:lstStyle/>
        <a:p>
          <a:endParaRPr lang="zh-CN" altLang="en-US"/>
        </a:p>
      </dgm:t>
    </dgm:pt>
  </dgm:ptLst>
  <dgm:cxnLst>
    <dgm:cxn modelId="{FCC81E1D-1C62-48F5-92A9-1112AE222EBC}" srcId="{AD3A5930-0361-487A-A04B-488D17064473}" destId="{AC61B6C1-FD78-4EA1-AF95-DAC65B9AC586}" srcOrd="0" destOrd="0" parTransId="{0936B305-35E9-48E3-BB69-58DD1D818BDD}" sibTransId="{7432492D-CD68-4174-A648-7B2A5986F64B}"/>
    <dgm:cxn modelId="{C7036EDD-2ED0-4E54-BEDA-0211B845704B}" srcId="{9F0E4C14-20A0-4E89-8832-25F81202FBCE}" destId="{C1560045-4604-4363-B2BE-EA3359B5B33C}" srcOrd="2" destOrd="0" parTransId="{77F80EA3-2709-4D75-8415-00706E46ECE1}" sibTransId="{E78091A7-99A8-4820-AB0E-E5802B29F483}"/>
    <dgm:cxn modelId="{DA3B5F04-3E78-4CC8-88B8-FAFDA5996F1C}" srcId="{AD3A5930-0361-487A-A04B-488D17064473}" destId="{42641B32-7ABA-4F7B-86E8-8B6CD80C24E0}" srcOrd="1" destOrd="0" parTransId="{CB2617AE-03CD-439F-9264-1C9926B01143}" sibTransId="{61368CAB-8B28-4EBE-98EF-A65C4AF541E3}"/>
    <dgm:cxn modelId="{E92365B2-93AE-4FF6-A121-24D1FD41155F}" type="presOf" srcId="{9C634D0D-07C2-4E57-B0EF-02E153D44CE0}" destId="{7C70A655-0DA9-48DE-92A0-0B1E7FFEED33}" srcOrd="0" destOrd="0" presId="urn:microsoft.com/office/officeart/2005/8/layout/lProcess2"/>
    <dgm:cxn modelId="{92794560-BFD9-4970-A873-3FF501554114}" srcId="{9C634D0D-07C2-4E57-B0EF-02E153D44CE0}" destId="{AD3A5930-0361-487A-A04B-488D17064473}" srcOrd="0" destOrd="0" parTransId="{420F6BB6-A24E-467C-93CE-EE875F5C58F7}" sibTransId="{22D30E91-BAC5-4992-A0EA-D00B972CC8BD}"/>
    <dgm:cxn modelId="{7C6D178C-9667-41A0-BAD1-13BD66D5A615}" srcId="{AD3A5930-0361-487A-A04B-488D17064473}" destId="{CC61E56D-2B55-4E66-87E2-BF586994BDBA}" srcOrd="2" destOrd="0" parTransId="{1D456219-A73A-4FC3-8D36-7FE394412A56}" sibTransId="{8601CE87-8A37-46AE-AFC8-BC38FF963F6B}"/>
    <dgm:cxn modelId="{07ED23A4-2332-44FF-B3E3-86FCE1118D01}" type="presOf" srcId="{AD3A5930-0361-487A-A04B-488D17064473}" destId="{912F5C40-C621-443A-9A64-F029B30455D4}" srcOrd="0" destOrd="0" presId="urn:microsoft.com/office/officeart/2005/8/layout/lProcess2"/>
    <dgm:cxn modelId="{060E8632-BDBF-4915-8E51-38E56A176960}" type="presOf" srcId="{9F0E4C14-20A0-4E89-8832-25F81202FBCE}" destId="{060131B7-F95B-4F85-A058-622555457D8D}" srcOrd="1" destOrd="0" presId="urn:microsoft.com/office/officeart/2005/8/layout/lProcess2"/>
    <dgm:cxn modelId="{B255B1B8-E8F4-4B38-9FDF-0E0B1C6EA35C}" srcId="{9F0E4C14-20A0-4E89-8832-25F81202FBCE}" destId="{3D2D6AD5-2AEE-48DA-A61E-B82AB310E0EE}" srcOrd="1" destOrd="0" parTransId="{D84EDE9B-8DBA-442B-9742-F85DF2E26711}" sibTransId="{85607B65-00FF-4A90-8692-0839F7D44859}"/>
    <dgm:cxn modelId="{93EDA616-DB02-4EF7-AC97-BA4BBD83DB2D}" type="presOf" srcId="{AD3A5930-0361-487A-A04B-488D17064473}" destId="{9C1AE77A-6D76-4854-BD20-B795BD77317F}" srcOrd="1" destOrd="0" presId="urn:microsoft.com/office/officeart/2005/8/layout/lProcess2"/>
    <dgm:cxn modelId="{E1729D0D-C066-4999-9C28-8A5C5EA18A9F}" srcId="{9C634D0D-07C2-4E57-B0EF-02E153D44CE0}" destId="{9F0E4C14-20A0-4E89-8832-25F81202FBCE}" srcOrd="1" destOrd="0" parTransId="{943D64B9-0345-4AD7-9911-C96E2C39F437}" sibTransId="{B28E1016-BF66-4C9C-9029-70D441BFFEDA}"/>
    <dgm:cxn modelId="{B2395A57-30C4-4518-A700-E1856410FD0C}" type="presOf" srcId="{AC61B6C1-FD78-4EA1-AF95-DAC65B9AC586}" destId="{A99B128A-1C19-4EA7-AC2B-B4614019452A}" srcOrd="0" destOrd="0" presId="urn:microsoft.com/office/officeart/2005/8/layout/lProcess2"/>
    <dgm:cxn modelId="{12887A57-92F3-4E32-B00B-72CA95FA4061}" type="presOf" srcId="{CC61E56D-2B55-4E66-87E2-BF586994BDBA}" destId="{DDC70B7D-27E2-40A9-B7E6-630D160684D5}" srcOrd="0" destOrd="0" presId="urn:microsoft.com/office/officeart/2005/8/layout/lProcess2"/>
    <dgm:cxn modelId="{A3B87D9A-7BF7-4D20-BE72-EA1A5FE19809}" type="presOf" srcId="{42641B32-7ABA-4F7B-86E8-8B6CD80C24E0}" destId="{5F698F4F-ABD7-44C3-ABE8-D4A2BD29DE2C}" srcOrd="0" destOrd="0" presId="urn:microsoft.com/office/officeart/2005/8/layout/lProcess2"/>
    <dgm:cxn modelId="{8DD7A52C-03BD-45A0-9A49-A2A588AFD875}" type="presOf" srcId="{62C4CC4C-D120-4928-880C-63CFD00A36A2}" destId="{F45D2629-7A8E-42D7-BC8B-A2D6BA474A30}" srcOrd="0" destOrd="0" presId="urn:microsoft.com/office/officeart/2005/8/layout/lProcess2"/>
    <dgm:cxn modelId="{885F7D3C-E0A7-45B6-81FA-23ADDC210D98}" srcId="{9F0E4C14-20A0-4E89-8832-25F81202FBCE}" destId="{62C4CC4C-D120-4928-880C-63CFD00A36A2}" srcOrd="0" destOrd="0" parTransId="{E71EE30C-A21F-4ED7-9070-6AF699B2CB60}" sibTransId="{5CA7426A-DC5D-4004-8115-E2B9B4DA8B6D}"/>
    <dgm:cxn modelId="{1B7DCDDE-768D-46B2-ADA6-9D3E32E91496}" type="presOf" srcId="{9F0E4C14-20A0-4E89-8832-25F81202FBCE}" destId="{441F5553-A224-4E2A-9E99-E737FB048BB4}" srcOrd="0" destOrd="0" presId="urn:microsoft.com/office/officeart/2005/8/layout/lProcess2"/>
    <dgm:cxn modelId="{03ED370C-F5C2-40FD-949A-E9859D008F16}" type="presOf" srcId="{C1560045-4604-4363-B2BE-EA3359B5B33C}" destId="{304677EC-01DF-4E62-864D-C045EF094AC2}" srcOrd="0" destOrd="0" presId="urn:microsoft.com/office/officeart/2005/8/layout/lProcess2"/>
    <dgm:cxn modelId="{23BBBB18-CF8F-4EAA-B091-DF5C26C511C7}" type="presOf" srcId="{3D2D6AD5-2AEE-48DA-A61E-B82AB310E0EE}" destId="{40AB7B8B-D926-4E53-98A0-F58EABEC3FA1}" srcOrd="0" destOrd="0" presId="urn:microsoft.com/office/officeart/2005/8/layout/lProcess2"/>
    <dgm:cxn modelId="{28526BD9-6FC2-4212-95F4-7FC8D2524A8F}" type="presParOf" srcId="{7C70A655-0DA9-48DE-92A0-0B1E7FFEED33}" destId="{60CE1907-B872-4564-877D-9F9C42662C19}" srcOrd="0" destOrd="0" presId="urn:microsoft.com/office/officeart/2005/8/layout/lProcess2"/>
    <dgm:cxn modelId="{2D7ACE88-2F00-4754-AD83-5D999C645F0F}" type="presParOf" srcId="{60CE1907-B872-4564-877D-9F9C42662C19}" destId="{912F5C40-C621-443A-9A64-F029B30455D4}" srcOrd="0" destOrd="0" presId="urn:microsoft.com/office/officeart/2005/8/layout/lProcess2"/>
    <dgm:cxn modelId="{8BE3057B-A819-4A6E-9254-199306691B27}" type="presParOf" srcId="{60CE1907-B872-4564-877D-9F9C42662C19}" destId="{9C1AE77A-6D76-4854-BD20-B795BD77317F}" srcOrd="1" destOrd="0" presId="urn:microsoft.com/office/officeart/2005/8/layout/lProcess2"/>
    <dgm:cxn modelId="{9DC86FC2-F060-4AC2-B780-EF7ACDB7009E}" type="presParOf" srcId="{60CE1907-B872-4564-877D-9F9C42662C19}" destId="{86AAA857-AB92-490B-9285-0AF2C7E14A59}" srcOrd="2" destOrd="0" presId="urn:microsoft.com/office/officeart/2005/8/layout/lProcess2"/>
    <dgm:cxn modelId="{3C89EBB7-5B7C-442E-8791-5140F1215CCA}" type="presParOf" srcId="{86AAA857-AB92-490B-9285-0AF2C7E14A59}" destId="{585989F4-DD17-4DB3-A938-D69E15315E29}" srcOrd="0" destOrd="0" presId="urn:microsoft.com/office/officeart/2005/8/layout/lProcess2"/>
    <dgm:cxn modelId="{DE08327A-9C30-430C-AA3B-FC6C07FD76EE}" type="presParOf" srcId="{585989F4-DD17-4DB3-A938-D69E15315E29}" destId="{A99B128A-1C19-4EA7-AC2B-B4614019452A}" srcOrd="0" destOrd="0" presId="urn:microsoft.com/office/officeart/2005/8/layout/lProcess2"/>
    <dgm:cxn modelId="{4CCF506F-23A6-4410-9398-49D7D0E8EC71}" type="presParOf" srcId="{585989F4-DD17-4DB3-A938-D69E15315E29}" destId="{611A4BD7-8822-4877-BFF5-10110EA1CB19}" srcOrd="1" destOrd="0" presId="urn:microsoft.com/office/officeart/2005/8/layout/lProcess2"/>
    <dgm:cxn modelId="{F26D232D-C0E1-4A02-A260-3D61885B37CF}" type="presParOf" srcId="{585989F4-DD17-4DB3-A938-D69E15315E29}" destId="{5F698F4F-ABD7-44C3-ABE8-D4A2BD29DE2C}" srcOrd="2" destOrd="0" presId="urn:microsoft.com/office/officeart/2005/8/layout/lProcess2"/>
    <dgm:cxn modelId="{3A955B27-E000-4951-84A8-52B043994F95}" type="presParOf" srcId="{585989F4-DD17-4DB3-A938-D69E15315E29}" destId="{3C5CB2E7-871C-42A7-9709-D2F9A2789CE3}" srcOrd="3" destOrd="0" presId="urn:microsoft.com/office/officeart/2005/8/layout/lProcess2"/>
    <dgm:cxn modelId="{D5602F55-5B23-4D21-89E6-B618CBBA82D5}" type="presParOf" srcId="{585989F4-DD17-4DB3-A938-D69E15315E29}" destId="{DDC70B7D-27E2-40A9-B7E6-630D160684D5}" srcOrd="4" destOrd="0" presId="urn:microsoft.com/office/officeart/2005/8/layout/lProcess2"/>
    <dgm:cxn modelId="{CE30E2FE-D4E1-4E9A-BE8A-C1A8E7626722}" type="presParOf" srcId="{7C70A655-0DA9-48DE-92A0-0B1E7FFEED33}" destId="{A678AA0D-8C4D-4AF7-BF58-040D66B625D6}" srcOrd="1" destOrd="0" presId="urn:microsoft.com/office/officeart/2005/8/layout/lProcess2"/>
    <dgm:cxn modelId="{7B569BFA-7315-47A3-A508-07384A1C106C}" type="presParOf" srcId="{7C70A655-0DA9-48DE-92A0-0B1E7FFEED33}" destId="{B7644ACA-A492-4B23-89B6-3CE19A7B99DB}" srcOrd="2" destOrd="0" presId="urn:microsoft.com/office/officeart/2005/8/layout/lProcess2"/>
    <dgm:cxn modelId="{12CDE1D7-5874-44C0-9662-BC29BDEE8918}" type="presParOf" srcId="{B7644ACA-A492-4B23-89B6-3CE19A7B99DB}" destId="{441F5553-A224-4E2A-9E99-E737FB048BB4}" srcOrd="0" destOrd="0" presId="urn:microsoft.com/office/officeart/2005/8/layout/lProcess2"/>
    <dgm:cxn modelId="{69BD3FAE-952F-4177-8BDC-749491D460E4}" type="presParOf" srcId="{B7644ACA-A492-4B23-89B6-3CE19A7B99DB}" destId="{060131B7-F95B-4F85-A058-622555457D8D}" srcOrd="1" destOrd="0" presId="urn:microsoft.com/office/officeart/2005/8/layout/lProcess2"/>
    <dgm:cxn modelId="{005B7851-7483-49D6-859C-6756BA4B5821}" type="presParOf" srcId="{B7644ACA-A492-4B23-89B6-3CE19A7B99DB}" destId="{F9673E8A-3754-419A-8DC0-14D784FD59E2}" srcOrd="2" destOrd="0" presId="urn:microsoft.com/office/officeart/2005/8/layout/lProcess2"/>
    <dgm:cxn modelId="{AF7B2A85-0F54-49F0-B0BA-E0834DE1BAD2}" type="presParOf" srcId="{F9673E8A-3754-419A-8DC0-14D784FD59E2}" destId="{C413DB5A-12F7-495B-A110-BC5DB23A957F}" srcOrd="0" destOrd="0" presId="urn:microsoft.com/office/officeart/2005/8/layout/lProcess2"/>
    <dgm:cxn modelId="{65840F01-85B6-4011-9B50-943264F0828C}" type="presParOf" srcId="{C413DB5A-12F7-495B-A110-BC5DB23A957F}" destId="{F45D2629-7A8E-42D7-BC8B-A2D6BA474A30}" srcOrd="0" destOrd="0" presId="urn:microsoft.com/office/officeart/2005/8/layout/lProcess2"/>
    <dgm:cxn modelId="{0DDC1006-B701-4DFC-B085-47E6DD0ADE9C}" type="presParOf" srcId="{C413DB5A-12F7-495B-A110-BC5DB23A957F}" destId="{2DAE66AD-A728-4E7C-B783-731A613F5E01}" srcOrd="1" destOrd="0" presId="urn:microsoft.com/office/officeart/2005/8/layout/lProcess2"/>
    <dgm:cxn modelId="{5B516249-DABA-4B5F-A15C-147C91141FCA}" type="presParOf" srcId="{C413DB5A-12F7-495B-A110-BC5DB23A957F}" destId="{40AB7B8B-D926-4E53-98A0-F58EABEC3FA1}" srcOrd="2" destOrd="0" presId="urn:microsoft.com/office/officeart/2005/8/layout/lProcess2"/>
    <dgm:cxn modelId="{93FDDBA4-0D73-4B67-ADDB-B9BF90F1AAEC}" type="presParOf" srcId="{C413DB5A-12F7-495B-A110-BC5DB23A957F}" destId="{DC665735-AC78-4A7E-AEAB-783DFF8E67FD}" srcOrd="3" destOrd="0" presId="urn:microsoft.com/office/officeart/2005/8/layout/lProcess2"/>
    <dgm:cxn modelId="{889E95FE-BFB1-41F5-9650-3A5A97AB372F}" type="presParOf" srcId="{C413DB5A-12F7-495B-A110-BC5DB23A957F}" destId="{304677EC-01DF-4E62-864D-C045EF094AC2}"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634D0D-07C2-4E57-B0EF-02E153D44CE0}"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zh-CN" altLang="en-US"/>
        </a:p>
      </dgm:t>
    </dgm:pt>
    <dgm:pt modelId="{AD3A5930-0361-487A-A04B-488D17064473}">
      <dgm:prSet phldrT="[文本]" custT="1"/>
      <dgm:spPr/>
      <dgm:t>
        <a:bodyPr/>
        <a:lstStyle/>
        <a:p>
          <a:r>
            <a:rPr lang="zh-CN" altLang="en-US" sz="1800" b="1" dirty="0" smtClean="0"/>
            <a:t>营养优势</a:t>
          </a:r>
          <a:endParaRPr lang="zh-CN" altLang="en-US" sz="1800" b="1" dirty="0"/>
        </a:p>
      </dgm:t>
    </dgm:pt>
    <dgm:pt modelId="{420F6BB6-A24E-467C-93CE-EE875F5C58F7}" type="parTrans" cxnId="{92794560-BFD9-4970-A873-3FF501554114}">
      <dgm:prSet/>
      <dgm:spPr/>
      <dgm:t>
        <a:bodyPr/>
        <a:lstStyle/>
        <a:p>
          <a:endParaRPr lang="zh-CN" altLang="en-US" sz="1800"/>
        </a:p>
      </dgm:t>
    </dgm:pt>
    <dgm:pt modelId="{22D30E91-BAC5-4992-A0EA-D00B972CC8BD}" type="sibTrans" cxnId="{92794560-BFD9-4970-A873-3FF501554114}">
      <dgm:prSet/>
      <dgm:spPr/>
      <dgm:t>
        <a:bodyPr/>
        <a:lstStyle/>
        <a:p>
          <a:endParaRPr lang="zh-CN" altLang="en-US" sz="1800"/>
        </a:p>
      </dgm:t>
    </dgm:pt>
    <dgm:pt modelId="{AC61B6C1-FD78-4EA1-AF95-DAC65B9AC586}">
      <dgm:prSet phldrT="[文本]" custT="1"/>
      <dgm:spPr/>
      <dgm:t>
        <a:bodyPr/>
        <a:lstStyle/>
        <a:p>
          <a:r>
            <a:rPr lang="zh-CN" altLang="en-US" sz="1800" dirty="0" smtClean="0">
              <a:latin typeface="Arial" pitchFamily="34" charset="0"/>
            </a:rPr>
            <a:t>富含维生素</a:t>
          </a:r>
          <a:r>
            <a:rPr lang="en-US" altLang="zh-CN" sz="1800" dirty="0" smtClean="0">
              <a:latin typeface="Arial" pitchFamily="34" charset="0"/>
            </a:rPr>
            <a:t>C</a:t>
          </a:r>
          <a:endParaRPr lang="zh-CN" altLang="en-US" sz="1800" dirty="0"/>
        </a:p>
      </dgm:t>
    </dgm:pt>
    <dgm:pt modelId="{0936B305-35E9-48E3-BB69-58DD1D818BDD}" type="parTrans" cxnId="{FCC81E1D-1C62-48F5-92A9-1112AE222EBC}">
      <dgm:prSet/>
      <dgm:spPr/>
      <dgm:t>
        <a:bodyPr/>
        <a:lstStyle/>
        <a:p>
          <a:endParaRPr lang="zh-CN" altLang="en-US" sz="1800"/>
        </a:p>
      </dgm:t>
    </dgm:pt>
    <dgm:pt modelId="{7432492D-CD68-4174-A648-7B2A5986F64B}" type="sibTrans" cxnId="{FCC81E1D-1C62-48F5-92A9-1112AE222EBC}">
      <dgm:prSet/>
      <dgm:spPr/>
      <dgm:t>
        <a:bodyPr/>
        <a:lstStyle/>
        <a:p>
          <a:endParaRPr lang="zh-CN" altLang="en-US" sz="1800"/>
        </a:p>
      </dgm:t>
    </dgm:pt>
    <dgm:pt modelId="{42641B32-7ABA-4F7B-86E8-8B6CD80C24E0}">
      <dgm:prSet phldrT="[文本]" custT="1"/>
      <dgm:spPr/>
      <dgm:t>
        <a:bodyPr/>
        <a:lstStyle/>
        <a:p>
          <a:r>
            <a:rPr lang="zh-CN" altLang="en-US" sz="1800" dirty="0" smtClean="0">
              <a:latin typeface="Arial" pitchFamily="34" charset="0"/>
            </a:rPr>
            <a:t>富含矿物质</a:t>
          </a:r>
          <a:endParaRPr lang="zh-CN" altLang="en-US" sz="1800" dirty="0"/>
        </a:p>
      </dgm:t>
    </dgm:pt>
    <dgm:pt modelId="{CB2617AE-03CD-439F-9264-1C9926B01143}" type="parTrans" cxnId="{DA3B5F04-3E78-4CC8-88B8-FAFDA5996F1C}">
      <dgm:prSet/>
      <dgm:spPr/>
      <dgm:t>
        <a:bodyPr/>
        <a:lstStyle/>
        <a:p>
          <a:endParaRPr lang="zh-CN" altLang="en-US" sz="1800"/>
        </a:p>
      </dgm:t>
    </dgm:pt>
    <dgm:pt modelId="{61368CAB-8B28-4EBE-98EF-A65C4AF541E3}" type="sibTrans" cxnId="{DA3B5F04-3E78-4CC8-88B8-FAFDA5996F1C}">
      <dgm:prSet/>
      <dgm:spPr/>
      <dgm:t>
        <a:bodyPr/>
        <a:lstStyle/>
        <a:p>
          <a:endParaRPr lang="zh-CN" altLang="en-US" sz="1800"/>
        </a:p>
      </dgm:t>
    </dgm:pt>
    <dgm:pt modelId="{9F0E4C14-20A0-4E89-8832-25F81202FBCE}">
      <dgm:prSet phldrT="[文本]" custT="1"/>
      <dgm:spPr/>
      <dgm:t>
        <a:bodyPr/>
        <a:lstStyle/>
        <a:p>
          <a:r>
            <a:rPr lang="zh-CN" altLang="en-US" sz="1800" b="1" dirty="0" smtClean="0"/>
            <a:t>营养缺陷</a:t>
          </a:r>
          <a:endParaRPr lang="zh-CN" altLang="en-US" sz="1800" b="1" dirty="0"/>
        </a:p>
      </dgm:t>
    </dgm:pt>
    <dgm:pt modelId="{943D64B9-0345-4AD7-9911-C96E2C39F437}" type="parTrans" cxnId="{E1729D0D-C066-4999-9C28-8A5C5EA18A9F}">
      <dgm:prSet/>
      <dgm:spPr/>
      <dgm:t>
        <a:bodyPr/>
        <a:lstStyle/>
        <a:p>
          <a:endParaRPr lang="zh-CN" altLang="en-US" sz="1800"/>
        </a:p>
      </dgm:t>
    </dgm:pt>
    <dgm:pt modelId="{B28E1016-BF66-4C9C-9029-70D441BFFEDA}" type="sibTrans" cxnId="{E1729D0D-C066-4999-9C28-8A5C5EA18A9F}">
      <dgm:prSet/>
      <dgm:spPr/>
      <dgm:t>
        <a:bodyPr/>
        <a:lstStyle/>
        <a:p>
          <a:endParaRPr lang="zh-CN" altLang="en-US" sz="1800"/>
        </a:p>
      </dgm:t>
    </dgm:pt>
    <dgm:pt modelId="{62C4CC4C-D120-4928-880C-63CFD00A36A2}">
      <dgm:prSet phldrT="[文本]" custT="1"/>
      <dgm:spPr/>
      <dgm:t>
        <a:bodyPr/>
        <a:lstStyle/>
        <a:p>
          <a:r>
            <a:rPr lang="zh-CN" altLang="en-US" sz="1800" dirty="0" smtClean="0"/>
            <a:t>低蛋白</a:t>
          </a:r>
          <a:endParaRPr lang="zh-CN" altLang="en-US" sz="1800" dirty="0"/>
        </a:p>
      </dgm:t>
    </dgm:pt>
    <dgm:pt modelId="{E71EE30C-A21F-4ED7-9070-6AF699B2CB60}" type="parTrans" cxnId="{885F7D3C-E0A7-45B6-81FA-23ADDC210D98}">
      <dgm:prSet/>
      <dgm:spPr/>
      <dgm:t>
        <a:bodyPr/>
        <a:lstStyle/>
        <a:p>
          <a:endParaRPr lang="zh-CN" altLang="en-US" sz="1800"/>
        </a:p>
      </dgm:t>
    </dgm:pt>
    <dgm:pt modelId="{5CA7426A-DC5D-4004-8115-E2B9B4DA8B6D}" type="sibTrans" cxnId="{885F7D3C-E0A7-45B6-81FA-23ADDC210D98}">
      <dgm:prSet/>
      <dgm:spPr/>
      <dgm:t>
        <a:bodyPr/>
        <a:lstStyle/>
        <a:p>
          <a:endParaRPr lang="zh-CN" altLang="en-US" sz="1800"/>
        </a:p>
      </dgm:t>
    </dgm:pt>
    <dgm:pt modelId="{3D2D6AD5-2AEE-48DA-A61E-B82AB310E0EE}">
      <dgm:prSet phldrT="[文本]" custT="1"/>
      <dgm:spPr/>
      <dgm:t>
        <a:bodyPr/>
        <a:lstStyle/>
        <a:p>
          <a:r>
            <a:rPr lang="zh-CN" altLang="en-US" sz="1800" dirty="0" smtClean="0"/>
            <a:t>低热量</a:t>
          </a:r>
          <a:endParaRPr lang="zh-CN" altLang="en-US" sz="1800" dirty="0"/>
        </a:p>
      </dgm:t>
    </dgm:pt>
    <dgm:pt modelId="{D84EDE9B-8DBA-442B-9742-F85DF2E26711}" type="parTrans" cxnId="{B255B1B8-E8F4-4B38-9FDF-0E0B1C6EA35C}">
      <dgm:prSet/>
      <dgm:spPr/>
      <dgm:t>
        <a:bodyPr/>
        <a:lstStyle/>
        <a:p>
          <a:endParaRPr lang="zh-CN" altLang="en-US" sz="1800"/>
        </a:p>
      </dgm:t>
    </dgm:pt>
    <dgm:pt modelId="{85607B65-00FF-4A90-8692-0839F7D44859}" type="sibTrans" cxnId="{B255B1B8-E8F4-4B38-9FDF-0E0B1C6EA35C}">
      <dgm:prSet/>
      <dgm:spPr/>
      <dgm:t>
        <a:bodyPr/>
        <a:lstStyle/>
        <a:p>
          <a:endParaRPr lang="zh-CN" altLang="en-US" sz="1800"/>
        </a:p>
      </dgm:t>
    </dgm:pt>
    <dgm:pt modelId="{C1560045-4604-4363-B2BE-EA3359B5B33C}">
      <dgm:prSet phldrT="[文本]" custT="1"/>
      <dgm:spPr/>
      <dgm:t>
        <a:bodyPr/>
        <a:lstStyle/>
        <a:p>
          <a:r>
            <a:rPr lang="zh-CN" altLang="en-US" sz="1800" dirty="0" smtClean="0"/>
            <a:t>低脂肪</a:t>
          </a:r>
          <a:endParaRPr lang="zh-CN" altLang="en-US" sz="1800" dirty="0"/>
        </a:p>
      </dgm:t>
    </dgm:pt>
    <dgm:pt modelId="{77F80EA3-2709-4D75-8415-00706E46ECE1}" type="parTrans" cxnId="{C7036EDD-2ED0-4E54-BEDA-0211B845704B}">
      <dgm:prSet/>
      <dgm:spPr/>
      <dgm:t>
        <a:bodyPr/>
        <a:lstStyle/>
        <a:p>
          <a:endParaRPr lang="zh-CN" altLang="en-US"/>
        </a:p>
      </dgm:t>
    </dgm:pt>
    <dgm:pt modelId="{E78091A7-99A8-4820-AB0E-E5802B29F483}" type="sibTrans" cxnId="{C7036EDD-2ED0-4E54-BEDA-0211B845704B}">
      <dgm:prSet/>
      <dgm:spPr/>
      <dgm:t>
        <a:bodyPr/>
        <a:lstStyle/>
        <a:p>
          <a:endParaRPr lang="zh-CN" altLang="en-US"/>
        </a:p>
      </dgm:t>
    </dgm:pt>
    <dgm:pt modelId="{79E8D450-BDDC-4490-BE25-2188EC2DBB33}">
      <dgm:prSet phldrT="[文本]" custT="1"/>
      <dgm:spPr/>
      <dgm:t>
        <a:bodyPr/>
        <a:lstStyle/>
        <a:p>
          <a:r>
            <a:rPr lang="zh-CN" altLang="en-US" sz="1800" dirty="0" smtClean="0">
              <a:latin typeface="Arial" pitchFamily="34" charset="0"/>
            </a:rPr>
            <a:t>富含膳食纤维</a:t>
          </a:r>
          <a:endParaRPr lang="zh-CN" altLang="en-US" sz="1800" dirty="0"/>
        </a:p>
      </dgm:t>
    </dgm:pt>
    <dgm:pt modelId="{2B154AAF-34C6-49C6-91AE-352D0466B54B}" type="parTrans" cxnId="{EDBF2024-3249-4576-956A-C54754B72E40}">
      <dgm:prSet/>
      <dgm:spPr/>
    </dgm:pt>
    <dgm:pt modelId="{C2AE5C2B-A78E-460A-A4DF-63D55D0E5DE0}" type="sibTrans" cxnId="{EDBF2024-3249-4576-956A-C54754B72E40}">
      <dgm:prSet/>
      <dgm:spPr/>
    </dgm:pt>
    <dgm:pt modelId="{CAE65879-185F-4CCC-A8F4-A008985A6A40}">
      <dgm:prSet phldrT="[文本]" custT="1"/>
      <dgm:spPr/>
      <dgm:t>
        <a:bodyPr/>
        <a:lstStyle/>
        <a:p>
          <a:r>
            <a:rPr lang="zh-CN" altLang="en-US" sz="1800" dirty="0" smtClean="0">
              <a:latin typeface="Arial" pitchFamily="34" charset="0"/>
            </a:rPr>
            <a:t>富含胡萝卜素</a:t>
          </a:r>
          <a:endParaRPr lang="zh-CN" altLang="en-US" sz="1800" dirty="0"/>
        </a:p>
      </dgm:t>
    </dgm:pt>
    <dgm:pt modelId="{CCD200DE-A3B3-4CA6-A150-E4B24FEE6D37}" type="parTrans" cxnId="{A2508209-BF19-4915-8F10-6A2238B5CC3D}">
      <dgm:prSet/>
      <dgm:spPr/>
    </dgm:pt>
    <dgm:pt modelId="{1918831A-BD89-41DA-B5C0-75C4DBCBE499}" type="sibTrans" cxnId="{A2508209-BF19-4915-8F10-6A2238B5CC3D}">
      <dgm:prSet/>
      <dgm:spPr/>
    </dgm:pt>
    <dgm:pt modelId="{7C70A655-0DA9-48DE-92A0-0B1E7FFEED33}" type="pres">
      <dgm:prSet presAssocID="{9C634D0D-07C2-4E57-B0EF-02E153D44CE0}" presName="theList" presStyleCnt="0">
        <dgm:presLayoutVars>
          <dgm:dir/>
          <dgm:animLvl val="lvl"/>
          <dgm:resizeHandles val="exact"/>
        </dgm:presLayoutVars>
      </dgm:prSet>
      <dgm:spPr/>
      <dgm:t>
        <a:bodyPr/>
        <a:lstStyle/>
        <a:p>
          <a:endParaRPr lang="zh-CN" altLang="en-US"/>
        </a:p>
      </dgm:t>
    </dgm:pt>
    <dgm:pt modelId="{60CE1907-B872-4564-877D-9F9C42662C19}" type="pres">
      <dgm:prSet presAssocID="{AD3A5930-0361-487A-A04B-488D17064473}" presName="compNode" presStyleCnt="0"/>
      <dgm:spPr/>
    </dgm:pt>
    <dgm:pt modelId="{912F5C40-C621-443A-9A64-F029B30455D4}" type="pres">
      <dgm:prSet presAssocID="{AD3A5930-0361-487A-A04B-488D17064473}" presName="aNode" presStyleLbl="bgShp" presStyleIdx="0" presStyleCnt="2"/>
      <dgm:spPr/>
      <dgm:t>
        <a:bodyPr/>
        <a:lstStyle/>
        <a:p>
          <a:endParaRPr lang="zh-CN" altLang="en-US"/>
        </a:p>
      </dgm:t>
    </dgm:pt>
    <dgm:pt modelId="{9C1AE77A-6D76-4854-BD20-B795BD77317F}" type="pres">
      <dgm:prSet presAssocID="{AD3A5930-0361-487A-A04B-488D17064473}" presName="textNode" presStyleLbl="bgShp" presStyleIdx="0" presStyleCnt="2"/>
      <dgm:spPr/>
      <dgm:t>
        <a:bodyPr/>
        <a:lstStyle/>
        <a:p>
          <a:endParaRPr lang="zh-CN" altLang="en-US"/>
        </a:p>
      </dgm:t>
    </dgm:pt>
    <dgm:pt modelId="{86AAA857-AB92-490B-9285-0AF2C7E14A59}" type="pres">
      <dgm:prSet presAssocID="{AD3A5930-0361-487A-A04B-488D17064473}" presName="compChildNode" presStyleCnt="0"/>
      <dgm:spPr/>
    </dgm:pt>
    <dgm:pt modelId="{585989F4-DD17-4DB3-A938-D69E15315E29}" type="pres">
      <dgm:prSet presAssocID="{AD3A5930-0361-487A-A04B-488D17064473}" presName="theInnerList" presStyleCnt="0"/>
      <dgm:spPr/>
    </dgm:pt>
    <dgm:pt modelId="{A99B128A-1C19-4EA7-AC2B-B4614019452A}" type="pres">
      <dgm:prSet presAssocID="{AC61B6C1-FD78-4EA1-AF95-DAC65B9AC586}" presName="childNode" presStyleLbl="node1" presStyleIdx="0" presStyleCnt="7">
        <dgm:presLayoutVars>
          <dgm:bulletEnabled val="1"/>
        </dgm:presLayoutVars>
      </dgm:prSet>
      <dgm:spPr/>
      <dgm:t>
        <a:bodyPr/>
        <a:lstStyle/>
        <a:p>
          <a:endParaRPr lang="zh-CN" altLang="en-US"/>
        </a:p>
      </dgm:t>
    </dgm:pt>
    <dgm:pt modelId="{611A4BD7-8822-4877-BFF5-10110EA1CB19}" type="pres">
      <dgm:prSet presAssocID="{AC61B6C1-FD78-4EA1-AF95-DAC65B9AC586}" presName="aSpace2" presStyleCnt="0"/>
      <dgm:spPr/>
    </dgm:pt>
    <dgm:pt modelId="{5F698F4F-ABD7-44C3-ABE8-D4A2BD29DE2C}" type="pres">
      <dgm:prSet presAssocID="{42641B32-7ABA-4F7B-86E8-8B6CD80C24E0}" presName="childNode" presStyleLbl="node1" presStyleIdx="1" presStyleCnt="7">
        <dgm:presLayoutVars>
          <dgm:bulletEnabled val="1"/>
        </dgm:presLayoutVars>
      </dgm:prSet>
      <dgm:spPr/>
      <dgm:t>
        <a:bodyPr/>
        <a:lstStyle/>
        <a:p>
          <a:endParaRPr lang="zh-CN" altLang="en-US"/>
        </a:p>
      </dgm:t>
    </dgm:pt>
    <dgm:pt modelId="{3BCCC582-C7E5-4473-B523-BC92CF907C8D}" type="pres">
      <dgm:prSet presAssocID="{42641B32-7ABA-4F7B-86E8-8B6CD80C24E0}" presName="aSpace2" presStyleCnt="0"/>
      <dgm:spPr/>
    </dgm:pt>
    <dgm:pt modelId="{1B02B85A-67C8-4EBC-81E6-869491303B79}" type="pres">
      <dgm:prSet presAssocID="{79E8D450-BDDC-4490-BE25-2188EC2DBB33}" presName="childNode" presStyleLbl="node1" presStyleIdx="2" presStyleCnt="7">
        <dgm:presLayoutVars>
          <dgm:bulletEnabled val="1"/>
        </dgm:presLayoutVars>
      </dgm:prSet>
      <dgm:spPr/>
      <dgm:t>
        <a:bodyPr/>
        <a:lstStyle/>
        <a:p>
          <a:endParaRPr lang="zh-CN" altLang="en-US"/>
        </a:p>
      </dgm:t>
    </dgm:pt>
    <dgm:pt modelId="{D473CCB1-D559-4C65-A0CC-D371EF77A41C}" type="pres">
      <dgm:prSet presAssocID="{79E8D450-BDDC-4490-BE25-2188EC2DBB33}" presName="aSpace2" presStyleCnt="0"/>
      <dgm:spPr/>
    </dgm:pt>
    <dgm:pt modelId="{F3783E02-4246-4480-8BD9-FDF742CACD5E}" type="pres">
      <dgm:prSet presAssocID="{CAE65879-185F-4CCC-A8F4-A008985A6A40}" presName="childNode" presStyleLbl="node1" presStyleIdx="3" presStyleCnt="7">
        <dgm:presLayoutVars>
          <dgm:bulletEnabled val="1"/>
        </dgm:presLayoutVars>
      </dgm:prSet>
      <dgm:spPr/>
      <dgm:t>
        <a:bodyPr/>
        <a:lstStyle/>
        <a:p>
          <a:endParaRPr lang="zh-CN" altLang="en-US"/>
        </a:p>
      </dgm:t>
    </dgm:pt>
    <dgm:pt modelId="{A678AA0D-8C4D-4AF7-BF58-040D66B625D6}" type="pres">
      <dgm:prSet presAssocID="{AD3A5930-0361-487A-A04B-488D17064473}" presName="aSpace" presStyleCnt="0"/>
      <dgm:spPr/>
    </dgm:pt>
    <dgm:pt modelId="{B7644ACA-A492-4B23-89B6-3CE19A7B99DB}" type="pres">
      <dgm:prSet presAssocID="{9F0E4C14-20A0-4E89-8832-25F81202FBCE}" presName="compNode" presStyleCnt="0"/>
      <dgm:spPr/>
    </dgm:pt>
    <dgm:pt modelId="{441F5553-A224-4E2A-9E99-E737FB048BB4}" type="pres">
      <dgm:prSet presAssocID="{9F0E4C14-20A0-4E89-8832-25F81202FBCE}" presName="aNode" presStyleLbl="bgShp" presStyleIdx="1" presStyleCnt="2"/>
      <dgm:spPr/>
      <dgm:t>
        <a:bodyPr/>
        <a:lstStyle/>
        <a:p>
          <a:endParaRPr lang="zh-CN" altLang="en-US"/>
        </a:p>
      </dgm:t>
    </dgm:pt>
    <dgm:pt modelId="{060131B7-F95B-4F85-A058-622555457D8D}" type="pres">
      <dgm:prSet presAssocID="{9F0E4C14-20A0-4E89-8832-25F81202FBCE}" presName="textNode" presStyleLbl="bgShp" presStyleIdx="1" presStyleCnt="2"/>
      <dgm:spPr/>
      <dgm:t>
        <a:bodyPr/>
        <a:lstStyle/>
        <a:p>
          <a:endParaRPr lang="zh-CN" altLang="en-US"/>
        </a:p>
      </dgm:t>
    </dgm:pt>
    <dgm:pt modelId="{F9673E8A-3754-419A-8DC0-14D784FD59E2}" type="pres">
      <dgm:prSet presAssocID="{9F0E4C14-20A0-4E89-8832-25F81202FBCE}" presName="compChildNode" presStyleCnt="0"/>
      <dgm:spPr/>
    </dgm:pt>
    <dgm:pt modelId="{C413DB5A-12F7-495B-A110-BC5DB23A957F}" type="pres">
      <dgm:prSet presAssocID="{9F0E4C14-20A0-4E89-8832-25F81202FBCE}" presName="theInnerList" presStyleCnt="0"/>
      <dgm:spPr/>
    </dgm:pt>
    <dgm:pt modelId="{F45D2629-7A8E-42D7-BC8B-A2D6BA474A30}" type="pres">
      <dgm:prSet presAssocID="{62C4CC4C-D120-4928-880C-63CFD00A36A2}" presName="childNode" presStyleLbl="node1" presStyleIdx="4" presStyleCnt="7">
        <dgm:presLayoutVars>
          <dgm:bulletEnabled val="1"/>
        </dgm:presLayoutVars>
      </dgm:prSet>
      <dgm:spPr/>
      <dgm:t>
        <a:bodyPr/>
        <a:lstStyle/>
        <a:p>
          <a:endParaRPr lang="zh-CN" altLang="en-US"/>
        </a:p>
      </dgm:t>
    </dgm:pt>
    <dgm:pt modelId="{2DAE66AD-A728-4E7C-B783-731A613F5E01}" type="pres">
      <dgm:prSet presAssocID="{62C4CC4C-D120-4928-880C-63CFD00A36A2}" presName="aSpace2" presStyleCnt="0"/>
      <dgm:spPr/>
    </dgm:pt>
    <dgm:pt modelId="{40AB7B8B-D926-4E53-98A0-F58EABEC3FA1}" type="pres">
      <dgm:prSet presAssocID="{3D2D6AD5-2AEE-48DA-A61E-B82AB310E0EE}" presName="childNode" presStyleLbl="node1" presStyleIdx="5" presStyleCnt="7">
        <dgm:presLayoutVars>
          <dgm:bulletEnabled val="1"/>
        </dgm:presLayoutVars>
      </dgm:prSet>
      <dgm:spPr/>
      <dgm:t>
        <a:bodyPr/>
        <a:lstStyle/>
        <a:p>
          <a:endParaRPr lang="zh-CN" altLang="en-US"/>
        </a:p>
      </dgm:t>
    </dgm:pt>
    <dgm:pt modelId="{DC665735-AC78-4A7E-AEAB-783DFF8E67FD}" type="pres">
      <dgm:prSet presAssocID="{3D2D6AD5-2AEE-48DA-A61E-B82AB310E0EE}" presName="aSpace2" presStyleCnt="0"/>
      <dgm:spPr/>
    </dgm:pt>
    <dgm:pt modelId="{304677EC-01DF-4E62-864D-C045EF094AC2}" type="pres">
      <dgm:prSet presAssocID="{C1560045-4604-4363-B2BE-EA3359B5B33C}" presName="childNode" presStyleLbl="node1" presStyleIdx="6" presStyleCnt="7">
        <dgm:presLayoutVars>
          <dgm:bulletEnabled val="1"/>
        </dgm:presLayoutVars>
      </dgm:prSet>
      <dgm:spPr/>
      <dgm:t>
        <a:bodyPr/>
        <a:lstStyle/>
        <a:p>
          <a:endParaRPr lang="zh-CN" altLang="en-US"/>
        </a:p>
      </dgm:t>
    </dgm:pt>
  </dgm:ptLst>
  <dgm:cxnLst>
    <dgm:cxn modelId="{E0741D6D-1467-447B-ACFE-A026B20DBBAE}" type="presOf" srcId="{9F0E4C14-20A0-4E89-8832-25F81202FBCE}" destId="{441F5553-A224-4E2A-9E99-E737FB048BB4}" srcOrd="0" destOrd="0" presId="urn:microsoft.com/office/officeart/2005/8/layout/lProcess2"/>
    <dgm:cxn modelId="{E925C122-2608-4A00-A199-2DABD19E1B82}" type="presOf" srcId="{AD3A5930-0361-487A-A04B-488D17064473}" destId="{9C1AE77A-6D76-4854-BD20-B795BD77317F}" srcOrd="1" destOrd="0" presId="urn:microsoft.com/office/officeart/2005/8/layout/lProcess2"/>
    <dgm:cxn modelId="{FCC81E1D-1C62-48F5-92A9-1112AE222EBC}" srcId="{AD3A5930-0361-487A-A04B-488D17064473}" destId="{AC61B6C1-FD78-4EA1-AF95-DAC65B9AC586}" srcOrd="0" destOrd="0" parTransId="{0936B305-35E9-48E3-BB69-58DD1D818BDD}" sibTransId="{7432492D-CD68-4174-A648-7B2A5986F64B}"/>
    <dgm:cxn modelId="{1F5C506F-94C8-44B4-957E-8573761289D8}" type="presOf" srcId="{79E8D450-BDDC-4490-BE25-2188EC2DBB33}" destId="{1B02B85A-67C8-4EBC-81E6-869491303B79}" srcOrd="0" destOrd="0" presId="urn:microsoft.com/office/officeart/2005/8/layout/lProcess2"/>
    <dgm:cxn modelId="{885F7D3C-E0A7-45B6-81FA-23ADDC210D98}" srcId="{9F0E4C14-20A0-4E89-8832-25F81202FBCE}" destId="{62C4CC4C-D120-4928-880C-63CFD00A36A2}" srcOrd="0" destOrd="0" parTransId="{E71EE30C-A21F-4ED7-9070-6AF699B2CB60}" sibTransId="{5CA7426A-DC5D-4004-8115-E2B9B4DA8B6D}"/>
    <dgm:cxn modelId="{D023B490-98AD-4FE8-B7D4-91E90B22D4F9}" type="presOf" srcId="{3D2D6AD5-2AEE-48DA-A61E-B82AB310E0EE}" destId="{40AB7B8B-D926-4E53-98A0-F58EABEC3FA1}" srcOrd="0" destOrd="0" presId="urn:microsoft.com/office/officeart/2005/8/layout/lProcess2"/>
    <dgm:cxn modelId="{4CCC8E01-7CEF-416B-B55A-561DBE4EBDCB}" type="presOf" srcId="{9F0E4C14-20A0-4E89-8832-25F81202FBCE}" destId="{060131B7-F95B-4F85-A058-622555457D8D}" srcOrd="1" destOrd="0" presId="urn:microsoft.com/office/officeart/2005/8/layout/lProcess2"/>
    <dgm:cxn modelId="{750139E1-C501-4AE5-A98F-22DB5B83FB2D}" type="presOf" srcId="{CAE65879-185F-4CCC-A8F4-A008985A6A40}" destId="{F3783E02-4246-4480-8BD9-FDF742CACD5E}" srcOrd="0" destOrd="0" presId="urn:microsoft.com/office/officeart/2005/8/layout/lProcess2"/>
    <dgm:cxn modelId="{C7036EDD-2ED0-4E54-BEDA-0211B845704B}" srcId="{9F0E4C14-20A0-4E89-8832-25F81202FBCE}" destId="{C1560045-4604-4363-B2BE-EA3359B5B33C}" srcOrd="2" destOrd="0" parTransId="{77F80EA3-2709-4D75-8415-00706E46ECE1}" sibTransId="{E78091A7-99A8-4820-AB0E-E5802B29F483}"/>
    <dgm:cxn modelId="{DA3B5F04-3E78-4CC8-88B8-FAFDA5996F1C}" srcId="{AD3A5930-0361-487A-A04B-488D17064473}" destId="{42641B32-7ABA-4F7B-86E8-8B6CD80C24E0}" srcOrd="1" destOrd="0" parTransId="{CB2617AE-03CD-439F-9264-1C9926B01143}" sibTransId="{61368CAB-8B28-4EBE-98EF-A65C4AF541E3}"/>
    <dgm:cxn modelId="{04C30DE2-3174-4989-A4B2-5E834DD7028F}" type="presOf" srcId="{9C634D0D-07C2-4E57-B0EF-02E153D44CE0}" destId="{7C70A655-0DA9-48DE-92A0-0B1E7FFEED33}" srcOrd="0" destOrd="0" presId="urn:microsoft.com/office/officeart/2005/8/layout/lProcess2"/>
    <dgm:cxn modelId="{A2508209-BF19-4915-8F10-6A2238B5CC3D}" srcId="{AD3A5930-0361-487A-A04B-488D17064473}" destId="{CAE65879-185F-4CCC-A8F4-A008985A6A40}" srcOrd="3" destOrd="0" parTransId="{CCD200DE-A3B3-4CA6-A150-E4B24FEE6D37}" sibTransId="{1918831A-BD89-41DA-B5C0-75C4DBCBE499}"/>
    <dgm:cxn modelId="{EA0CB633-534E-460B-BD58-EE4A74F52116}" type="presOf" srcId="{AC61B6C1-FD78-4EA1-AF95-DAC65B9AC586}" destId="{A99B128A-1C19-4EA7-AC2B-B4614019452A}" srcOrd="0" destOrd="0" presId="urn:microsoft.com/office/officeart/2005/8/layout/lProcess2"/>
    <dgm:cxn modelId="{D6423E13-32D2-4B33-9A91-32D546CD8F88}" type="presOf" srcId="{42641B32-7ABA-4F7B-86E8-8B6CD80C24E0}" destId="{5F698F4F-ABD7-44C3-ABE8-D4A2BD29DE2C}" srcOrd="0" destOrd="0" presId="urn:microsoft.com/office/officeart/2005/8/layout/lProcess2"/>
    <dgm:cxn modelId="{6F3682A3-57FE-4D84-8A09-B63243EEA665}" type="presOf" srcId="{AD3A5930-0361-487A-A04B-488D17064473}" destId="{912F5C40-C621-443A-9A64-F029B30455D4}" srcOrd="0" destOrd="0" presId="urn:microsoft.com/office/officeart/2005/8/layout/lProcess2"/>
    <dgm:cxn modelId="{C66F22FC-4CFE-4569-80AC-07DB0366C036}" type="presOf" srcId="{62C4CC4C-D120-4928-880C-63CFD00A36A2}" destId="{F45D2629-7A8E-42D7-BC8B-A2D6BA474A30}" srcOrd="0" destOrd="0" presId="urn:microsoft.com/office/officeart/2005/8/layout/lProcess2"/>
    <dgm:cxn modelId="{E1729D0D-C066-4999-9C28-8A5C5EA18A9F}" srcId="{9C634D0D-07C2-4E57-B0EF-02E153D44CE0}" destId="{9F0E4C14-20A0-4E89-8832-25F81202FBCE}" srcOrd="1" destOrd="0" parTransId="{943D64B9-0345-4AD7-9911-C96E2C39F437}" sibTransId="{B28E1016-BF66-4C9C-9029-70D441BFFEDA}"/>
    <dgm:cxn modelId="{EDBF2024-3249-4576-956A-C54754B72E40}" srcId="{AD3A5930-0361-487A-A04B-488D17064473}" destId="{79E8D450-BDDC-4490-BE25-2188EC2DBB33}" srcOrd="2" destOrd="0" parTransId="{2B154AAF-34C6-49C6-91AE-352D0466B54B}" sibTransId="{C2AE5C2B-A78E-460A-A4DF-63D55D0E5DE0}"/>
    <dgm:cxn modelId="{4120376B-DF1B-4913-BB33-76108156B9FA}" type="presOf" srcId="{C1560045-4604-4363-B2BE-EA3359B5B33C}" destId="{304677EC-01DF-4E62-864D-C045EF094AC2}" srcOrd="0" destOrd="0" presId="urn:microsoft.com/office/officeart/2005/8/layout/lProcess2"/>
    <dgm:cxn modelId="{92794560-BFD9-4970-A873-3FF501554114}" srcId="{9C634D0D-07C2-4E57-B0EF-02E153D44CE0}" destId="{AD3A5930-0361-487A-A04B-488D17064473}" srcOrd="0" destOrd="0" parTransId="{420F6BB6-A24E-467C-93CE-EE875F5C58F7}" sibTransId="{22D30E91-BAC5-4992-A0EA-D00B972CC8BD}"/>
    <dgm:cxn modelId="{B255B1B8-E8F4-4B38-9FDF-0E0B1C6EA35C}" srcId="{9F0E4C14-20A0-4E89-8832-25F81202FBCE}" destId="{3D2D6AD5-2AEE-48DA-A61E-B82AB310E0EE}" srcOrd="1" destOrd="0" parTransId="{D84EDE9B-8DBA-442B-9742-F85DF2E26711}" sibTransId="{85607B65-00FF-4A90-8692-0839F7D44859}"/>
    <dgm:cxn modelId="{41917079-E666-4507-94E3-33F1B1280C61}" type="presParOf" srcId="{7C70A655-0DA9-48DE-92A0-0B1E7FFEED33}" destId="{60CE1907-B872-4564-877D-9F9C42662C19}" srcOrd="0" destOrd="0" presId="urn:microsoft.com/office/officeart/2005/8/layout/lProcess2"/>
    <dgm:cxn modelId="{46CC91FD-84AE-4A7C-919A-CC925F9337B8}" type="presParOf" srcId="{60CE1907-B872-4564-877D-9F9C42662C19}" destId="{912F5C40-C621-443A-9A64-F029B30455D4}" srcOrd="0" destOrd="0" presId="urn:microsoft.com/office/officeart/2005/8/layout/lProcess2"/>
    <dgm:cxn modelId="{7BA198AC-771A-4896-A3C2-E54142181DC9}" type="presParOf" srcId="{60CE1907-B872-4564-877D-9F9C42662C19}" destId="{9C1AE77A-6D76-4854-BD20-B795BD77317F}" srcOrd="1" destOrd="0" presId="urn:microsoft.com/office/officeart/2005/8/layout/lProcess2"/>
    <dgm:cxn modelId="{67FE07C0-BB54-40E8-83EC-00113D383B0C}" type="presParOf" srcId="{60CE1907-B872-4564-877D-9F9C42662C19}" destId="{86AAA857-AB92-490B-9285-0AF2C7E14A59}" srcOrd="2" destOrd="0" presId="urn:microsoft.com/office/officeart/2005/8/layout/lProcess2"/>
    <dgm:cxn modelId="{839AA6CF-BB48-4DD9-B819-A4B7EE723639}" type="presParOf" srcId="{86AAA857-AB92-490B-9285-0AF2C7E14A59}" destId="{585989F4-DD17-4DB3-A938-D69E15315E29}" srcOrd="0" destOrd="0" presId="urn:microsoft.com/office/officeart/2005/8/layout/lProcess2"/>
    <dgm:cxn modelId="{B52C7FAA-52C1-4B98-89D4-E76F527D3C97}" type="presParOf" srcId="{585989F4-DD17-4DB3-A938-D69E15315E29}" destId="{A99B128A-1C19-4EA7-AC2B-B4614019452A}" srcOrd="0" destOrd="0" presId="urn:microsoft.com/office/officeart/2005/8/layout/lProcess2"/>
    <dgm:cxn modelId="{BF6EE09F-6FF6-4FCF-A431-957D7FA82F70}" type="presParOf" srcId="{585989F4-DD17-4DB3-A938-D69E15315E29}" destId="{611A4BD7-8822-4877-BFF5-10110EA1CB19}" srcOrd="1" destOrd="0" presId="urn:microsoft.com/office/officeart/2005/8/layout/lProcess2"/>
    <dgm:cxn modelId="{D99C4794-643E-4B8D-8FD7-4EC092D6E96C}" type="presParOf" srcId="{585989F4-DD17-4DB3-A938-D69E15315E29}" destId="{5F698F4F-ABD7-44C3-ABE8-D4A2BD29DE2C}" srcOrd="2" destOrd="0" presId="urn:microsoft.com/office/officeart/2005/8/layout/lProcess2"/>
    <dgm:cxn modelId="{2ECCED21-083F-421A-959A-E11ABED76086}" type="presParOf" srcId="{585989F4-DD17-4DB3-A938-D69E15315E29}" destId="{3BCCC582-C7E5-4473-B523-BC92CF907C8D}" srcOrd="3" destOrd="0" presId="urn:microsoft.com/office/officeart/2005/8/layout/lProcess2"/>
    <dgm:cxn modelId="{AD036D7E-6357-4732-B644-805DAC58E4FA}" type="presParOf" srcId="{585989F4-DD17-4DB3-A938-D69E15315E29}" destId="{1B02B85A-67C8-4EBC-81E6-869491303B79}" srcOrd="4" destOrd="0" presId="urn:microsoft.com/office/officeart/2005/8/layout/lProcess2"/>
    <dgm:cxn modelId="{26AE848D-4B88-41E3-B827-D43B3EADC87A}" type="presParOf" srcId="{585989F4-DD17-4DB3-A938-D69E15315E29}" destId="{D473CCB1-D559-4C65-A0CC-D371EF77A41C}" srcOrd="5" destOrd="0" presId="urn:microsoft.com/office/officeart/2005/8/layout/lProcess2"/>
    <dgm:cxn modelId="{348621BE-A043-4DF5-A76F-EDCC9FE86F13}" type="presParOf" srcId="{585989F4-DD17-4DB3-A938-D69E15315E29}" destId="{F3783E02-4246-4480-8BD9-FDF742CACD5E}" srcOrd="6" destOrd="0" presId="urn:microsoft.com/office/officeart/2005/8/layout/lProcess2"/>
    <dgm:cxn modelId="{4DED8729-05C7-4053-BC23-2CF74B3E0A1C}" type="presParOf" srcId="{7C70A655-0DA9-48DE-92A0-0B1E7FFEED33}" destId="{A678AA0D-8C4D-4AF7-BF58-040D66B625D6}" srcOrd="1" destOrd="0" presId="urn:microsoft.com/office/officeart/2005/8/layout/lProcess2"/>
    <dgm:cxn modelId="{CEC91B7F-EE52-4421-869A-74E10964908E}" type="presParOf" srcId="{7C70A655-0DA9-48DE-92A0-0B1E7FFEED33}" destId="{B7644ACA-A492-4B23-89B6-3CE19A7B99DB}" srcOrd="2" destOrd="0" presId="urn:microsoft.com/office/officeart/2005/8/layout/lProcess2"/>
    <dgm:cxn modelId="{9168CF1B-5BBC-477A-BED0-34F27F84BF05}" type="presParOf" srcId="{B7644ACA-A492-4B23-89B6-3CE19A7B99DB}" destId="{441F5553-A224-4E2A-9E99-E737FB048BB4}" srcOrd="0" destOrd="0" presId="urn:microsoft.com/office/officeart/2005/8/layout/lProcess2"/>
    <dgm:cxn modelId="{D480B82C-96CD-410C-9AFF-B2A22BED5BA6}" type="presParOf" srcId="{B7644ACA-A492-4B23-89B6-3CE19A7B99DB}" destId="{060131B7-F95B-4F85-A058-622555457D8D}" srcOrd="1" destOrd="0" presId="urn:microsoft.com/office/officeart/2005/8/layout/lProcess2"/>
    <dgm:cxn modelId="{B9764BE7-751C-4463-9B55-70B0195DF261}" type="presParOf" srcId="{B7644ACA-A492-4B23-89B6-3CE19A7B99DB}" destId="{F9673E8A-3754-419A-8DC0-14D784FD59E2}" srcOrd="2" destOrd="0" presId="urn:microsoft.com/office/officeart/2005/8/layout/lProcess2"/>
    <dgm:cxn modelId="{EDB7925E-DFE3-475D-862F-9C3ECB77969E}" type="presParOf" srcId="{F9673E8A-3754-419A-8DC0-14D784FD59E2}" destId="{C413DB5A-12F7-495B-A110-BC5DB23A957F}" srcOrd="0" destOrd="0" presId="urn:microsoft.com/office/officeart/2005/8/layout/lProcess2"/>
    <dgm:cxn modelId="{6BD9FD3F-248D-4F4E-BBE7-1223F0FC9E5B}" type="presParOf" srcId="{C413DB5A-12F7-495B-A110-BC5DB23A957F}" destId="{F45D2629-7A8E-42D7-BC8B-A2D6BA474A30}" srcOrd="0" destOrd="0" presId="urn:microsoft.com/office/officeart/2005/8/layout/lProcess2"/>
    <dgm:cxn modelId="{F5378E6F-89B0-42EC-B61B-32EB2A11B1D4}" type="presParOf" srcId="{C413DB5A-12F7-495B-A110-BC5DB23A957F}" destId="{2DAE66AD-A728-4E7C-B783-731A613F5E01}" srcOrd="1" destOrd="0" presId="urn:microsoft.com/office/officeart/2005/8/layout/lProcess2"/>
    <dgm:cxn modelId="{47270B31-BF5B-4EF0-9D85-098CC9B08EB9}" type="presParOf" srcId="{C413DB5A-12F7-495B-A110-BC5DB23A957F}" destId="{40AB7B8B-D926-4E53-98A0-F58EABEC3FA1}" srcOrd="2" destOrd="0" presId="urn:microsoft.com/office/officeart/2005/8/layout/lProcess2"/>
    <dgm:cxn modelId="{5AB97550-2F70-4F40-8BF2-DD4478A94EFC}" type="presParOf" srcId="{C413DB5A-12F7-495B-A110-BC5DB23A957F}" destId="{DC665735-AC78-4A7E-AEAB-783DFF8E67FD}" srcOrd="3" destOrd="0" presId="urn:microsoft.com/office/officeart/2005/8/layout/lProcess2"/>
    <dgm:cxn modelId="{BCE82496-2165-4A6D-9589-4EAE3D76C290}" type="presParOf" srcId="{C413DB5A-12F7-495B-A110-BC5DB23A957F}" destId="{304677EC-01DF-4E62-864D-C045EF094AC2}"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634D0D-07C2-4E57-B0EF-02E153D44CE0}"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zh-CN" altLang="en-US"/>
        </a:p>
      </dgm:t>
    </dgm:pt>
    <dgm:pt modelId="{AD3A5930-0361-487A-A04B-488D17064473}">
      <dgm:prSet phldrT="[文本]" custT="1"/>
      <dgm:spPr/>
      <dgm:t>
        <a:bodyPr/>
        <a:lstStyle/>
        <a:p>
          <a:r>
            <a:rPr lang="zh-CN" altLang="en-US" sz="1800" b="1" dirty="0" smtClean="0"/>
            <a:t>营养优势</a:t>
          </a:r>
          <a:endParaRPr lang="zh-CN" altLang="en-US" sz="1800" b="1" dirty="0"/>
        </a:p>
      </dgm:t>
    </dgm:pt>
    <dgm:pt modelId="{420F6BB6-A24E-467C-93CE-EE875F5C58F7}" type="parTrans" cxnId="{92794560-BFD9-4970-A873-3FF501554114}">
      <dgm:prSet/>
      <dgm:spPr/>
      <dgm:t>
        <a:bodyPr/>
        <a:lstStyle/>
        <a:p>
          <a:endParaRPr lang="zh-CN" altLang="en-US" sz="1800"/>
        </a:p>
      </dgm:t>
    </dgm:pt>
    <dgm:pt modelId="{22D30E91-BAC5-4992-A0EA-D00B972CC8BD}" type="sibTrans" cxnId="{92794560-BFD9-4970-A873-3FF501554114}">
      <dgm:prSet/>
      <dgm:spPr/>
      <dgm:t>
        <a:bodyPr/>
        <a:lstStyle/>
        <a:p>
          <a:endParaRPr lang="zh-CN" altLang="en-US" sz="1800"/>
        </a:p>
      </dgm:t>
    </dgm:pt>
    <dgm:pt modelId="{AC61B6C1-FD78-4EA1-AF95-DAC65B9AC586}">
      <dgm:prSet phldrT="[文本]" custT="1"/>
      <dgm:spPr/>
      <dgm:t>
        <a:bodyPr/>
        <a:lstStyle/>
        <a:p>
          <a:r>
            <a:rPr lang="zh-CN" altLang="en-US" sz="1800" dirty="0" smtClean="0"/>
            <a:t>蛋白质</a:t>
          </a:r>
          <a:endParaRPr lang="zh-CN" altLang="en-US" sz="1800" dirty="0"/>
        </a:p>
      </dgm:t>
    </dgm:pt>
    <dgm:pt modelId="{0936B305-35E9-48E3-BB69-58DD1D818BDD}" type="parTrans" cxnId="{FCC81E1D-1C62-48F5-92A9-1112AE222EBC}">
      <dgm:prSet/>
      <dgm:spPr/>
      <dgm:t>
        <a:bodyPr/>
        <a:lstStyle/>
        <a:p>
          <a:endParaRPr lang="zh-CN" altLang="en-US" sz="1800"/>
        </a:p>
      </dgm:t>
    </dgm:pt>
    <dgm:pt modelId="{7432492D-CD68-4174-A648-7B2A5986F64B}" type="sibTrans" cxnId="{FCC81E1D-1C62-48F5-92A9-1112AE222EBC}">
      <dgm:prSet/>
      <dgm:spPr/>
      <dgm:t>
        <a:bodyPr/>
        <a:lstStyle/>
        <a:p>
          <a:endParaRPr lang="zh-CN" altLang="en-US" sz="1800"/>
        </a:p>
      </dgm:t>
    </dgm:pt>
    <dgm:pt modelId="{42641B32-7ABA-4F7B-86E8-8B6CD80C24E0}">
      <dgm:prSet phldrT="[文本]" custT="1"/>
      <dgm:spPr/>
      <dgm:t>
        <a:bodyPr/>
        <a:lstStyle/>
        <a:p>
          <a:r>
            <a:rPr lang="zh-CN" altLang="en-US" sz="1800" dirty="0" smtClean="0"/>
            <a:t>钙</a:t>
          </a:r>
          <a:endParaRPr lang="zh-CN" altLang="en-US" sz="1800" dirty="0"/>
        </a:p>
      </dgm:t>
    </dgm:pt>
    <dgm:pt modelId="{CB2617AE-03CD-439F-9264-1C9926B01143}" type="parTrans" cxnId="{DA3B5F04-3E78-4CC8-88B8-FAFDA5996F1C}">
      <dgm:prSet/>
      <dgm:spPr/>
      <dgm:t>
        <a:bodyPr/>
        <a:lstStyle/>
        <a:p>
          <a:endParaRPr lang="zh-CN" altLang="en-US" sz="1800"/>
        </a:p>
      </dgm:t>
    </dgm:pt>
    <dgm:pt modelId="{61368CAB-8B28-4EBE-98EF-A65C4AF541E3}" type="sibTrans" cxnId="{DA3B5F04-3E78-4CC8-88B8-FAFDA5996F1C}">
      <dgm:prSet/>
      <dgm:spPr/>
      <dgm:t>
        <a:bodyPr/>
        <a:lstStyle/>
        <a:p>
          <a:endParaRPr lang="zh-CN" altLang="en-US" sz="1800"/>
        </a:p>
      </dgm:t>
    </dgm:pt>
    <dgm:pt modelId="{9F0E4C14-20A0-4E89-8832-25F81202FBCE}">
      <dgm:prSet phldrT="[文本]" custT="1"/>
      <dgm:spPr/>
      <dgm:t>
        <a:bodyPr/>
        <a:lstStyle/>
        <a:p>
          <a:r>
            <a:rPr lang="zh-CN" altLang="en-US" sz="1800" b="1" dirty="0" smtClean="0"/>
            <a:t>营养缺陷</a:t>
          </a:r>
          <a:endParaRPr lang="zh-CN" altLang="en-US" sz="1800" b="1" dirty="0"/>
        </a:p>
      </dgm:t>
    </dgm:pt>
    <dgm:pt modelId="{943D64B9-0345-4AD7-9911-C96E2C39F437}" type="parTrans" cxnId="{E1729D0D-C066-4999-9C28-8A5C5EA18A9F}">
      <dgm:prSet/>
      <dgm:spPr/>
      <dgm:t>
        <a:bodyPr/>
        <a:lstStyle/>
        <a:p>
          <a:endParaRPr lang="zh-CN" altLang="en-US" sz="1800"/>
        </a:p>
      </dgm:t>
    </dgm:pt>
    <dgm:pt modelId="{B28E1016-BF66-4C9C-9029-70D441BFFEDA}" type="sibTrans" cxnId="{E1729D0D-C066-4999-9C28-8A5C5EA18A9F}">
      <dgm:prSet/>
      <dgm:spPr/>
      <dgm:t>
        <a:bodyPr/>
        <a:lstStyle/>
        <a:p>
          <a:endParaRPr lang="zh-CN" altLang="en-US" sz="1800"/>
        </a:p>
      </dgm:t>
    </dgm:pt>
    <dgm:pt modelId="{62C4CC4C-D120-4928-880C-63CFD00A36A2}">
      <dgm:prSet phldrT="[文本]" custT="1"/>
      <dgm:spPr/>
      <dgm:t>
        <a:bodyPr/>
        <a:lstStyle/>
        <a:p>
          <a:r>
            <a:rPr lang="zh-CN" altLang="en-US" sz="1800" dirty="0" smtClean="0"/>
            <a:t>缺乏维生素</a:t>
          </a:r>
          <a:r>
            <a:rPr lang="en-US" altLang="zh-CN" sz="1800" dirty="0" smtClean="0"/>
            <a:t>C</a:t>
          </a:r>
          <a:endParaRPr lang="zh-CN" altLang="en-US" sz="1800" dirty="0"/>
        </a:p>
      </dgm:t>
    </dgm:pt>
    <dgm:pt modelId="{E71EE30C-A21F-4ED7-9070-6AF699B2CB60}" type="parTrans" cxnId="{885F7D3C-E0A7-45B6-81FA-23ADDC210D98}">
      <dgm:prSet/>
      <dgm:spPr/>
      <dgm:t>
        <a:bodyPr/>
        <a:lstStyle/>
        <a:p>
          <a:endParaRPr lang="zh-CN" altLang="en-US" sz="1800"/>
        </a:p>
      </dgm:t>
    </dgm:pt>
    <dgm:pt modelId="{5CA7426A-DC5D-4004-8115-E2B9B4DA8B6D}" type="sibTrans" cxnId="{885F7D3C-E0A7-45B6-81FA-23ADDC210D98}">
      <dgm:prSet/>
      <dgm:spPr/>
      <dgm:t>
        <a:bodyPr/>
        <a:lstStyle/>
        <a:p>
          <a:endParaRPr lang="zh-CN" altLang="en-US" sz="1800"/>
        </a:p>
      </dgm:t>
    </dgm:pt>
    <dgm:pt modelId="{3D2D6AD5-2AEE-48DA-A61E-B82AB310E0EE}">
      <dgm:prSet phldrT="[文本]" custT="1"/>
      <dgm:spPr/>
      <dgm:t>
        <a:bodyPr/>
        <a:lstStyle/>
        <a:p>
          <a:r>
            <a:rPr lang="zh-CN" altLang="en-US" sz="1800" dirty="0" smtClean="0"/>
            <a:t>铁及其他矿物质</a:t>
          </a:r>
          <a:endParaRPr lang="zh-CN" altLang="en-US" sz="1800" dirty="0"/>
        </a:p>
      </dgm:t>
    </dgm:pt>
    <dgm:pt modelId="{D84EDE9B-8DBA-442B-9742-F85DF2E26711}" type="parTrans" cxnId="{B255B1B8-E8F4-4B38-9FDF-0E0B1C6EA35C}">
      <dgm:prSet/>
      <dgm:spPr/>
      <dgm:t>
        <a:bodyPr/>
        <a:lstStyle/>
        <a:p>
          <a:endParaRPr lang="zh-CN" altLang="en-US" sz="1800"/>
        </a:p>
      </dgm:t>
    </dgm:pt>
    <dgm:pt modelId="{85607B65-00FF-4A90-8692-0839F7D44859}" type="sibTrans" cxnId="{B255B1B8-E8F4-4B38-9FDF-0E0B1C6EA35C}">
      <dgm:prSet/>
      <dgm:spPr/>
      <dgm:t>
        <a:bodyPr/>
        <a:lstStyle/>
        <a:p>
          <a:endParaRPr lang="zh-CN" altLang="en-US" sz="1800"/>
        </a:p>
      </dgm:t>
    </dgm:pt>
    <dgm:pt modelId="{79E8D450-BDDC-4490-BE25-2188EC2DBB33}">
      <dgm:prSet phldrT="[文本]" custT="1"/>
      <dgm:spPr/>
      <dgm:t>
        <a:bodyPr/>
        <a:lstStyle/>
        <a:p>
          <a:r>
            <a:rPr lang="zh-CN" altLang="en-US" sz="1800" dirty="0" smtClean="0"/>
            <a:t>不饱和脂肪</a:t>
          </a:r>
          <a:endParaRPr lang="zh-CN" altLang="en-US" sz="1800" dirty="0"/>
        </a:p>
      </dgm:t>
    </dgm:pt>
    <dgm:pt modelId="{2B154AAF-34C6-49C6-91AE-352D0466B54B}" type="parTrans" cxnId="{EDBF2024-3249-4576-956A-C54754B72E40}">
      <dgm:prSet/>
      <dgm:spPr/>
      <dgm:t>
        <a:bodyPr/>
        <a:lstStyle/>
        <a:p>
          <a:endParaRPr lang="zh-CN" altLang="en-US"/>
        </a:p>
      </dgm:t>
    </dgm:pt>
    <dgm:pt modelId="{C2AE5C2B-A78E-460A-A4DF-63D55D0E5DE0}" type="sibTrans" cxnId="{EDBF2024-3249-4576-956A-C54754B72E40}">
      <dgm:prSet/>
      <dgm:spPr/>
      <dgm:t>
        <a:bodyPr/>
        <a:lstStyle/>
        <a:p>
          <a:endParaRPr lang="zh-CN" altLang="en-US"/>
        </a:p>
      </dgm:t>
    </dgm:pt>
    <dgm:pt modelId="{7C70A655-0DA9-48DE-92A0-0B1E7FFEED33}" type="pres">
      <dgm:prSet presAssocID="{9C634D0D-07C2-4E57-B0EF-02E153D44CE0}" presName="theList" presStyleCnt="0">
        <dgm:presLayoutVars>
          <dgm:dir/>
          <dgm:animLvl val="lvl"/>
          <dgm:resizeHandles val="exact"/>
        </dgm:presLayoutVars>
      </dgm:prSet>
      <dgm:spPr/>
      <dgm:t>
        <a:bodyPr/>
        <a:lstStyle/>
        <a:p>
          <a:endParaRPr lang="zh-CN" altLang="en-US"/>
        </a:p>
      </dgm:t>
    </dgm:pt>
    <dgm:pt modelId="{60CE1907-B872-4564-877D-9F9C42662C19}" type="pres">
      <dgm:prSet presAssocID="{AD3A5930-0361-487A-A04B-488D17064473}" presName="compNode" presStyleCnt="0"/>
      <dgm:spPr/>
    </dgm:pt>
    <dgm:pt modelId="{912F5C40-C621-443A-9A64-F029B30455D4}" type="pres">
      <dgm:prSet presAssocID="{AD3A5930-0361-487A-A04B-488D17064473}" presName="aNode" presStyleLbl="bgShp" presStyleIdx="0" presStyleCnt="2"/>
      <dgm:spPr/>
      <dgm:t>
        <a:bodyPr/>
        <a:lstStyle/>
        <a:p>
          <a:endParaRPr lang="zh-CN" altLang="en-US"/>
        </a:p>
      </dgm:t>
    </dgm:pt>
    <dgm:pt modelId="{9C1AE77A-6D76-4854-BD20-B795BD77317F}" type="pres">
      <dgm:prSet presAssocID="{AD3A5930-0361-487A-A04B-488D17064473}" presName="textNode" presStyleLbl="bgShp" presStyleIdx="0" presStyleCnt="2"/>
      <dgm:spPr/>
      <dgm:t>
        <a:bodyPr/>
        <a:lstStyle/>
        <a:p>
          <a:endParaRPr lang="zh-CN" altLang="en-US"/>
        </a:p>
      </dgm:t>
    </dgm:pt>
    <dgm:pt modelId="{86AAA857-AB92-490B-9285-0AF2C7E14A59}" type="pres">
      <dgm:prSet presAssocID="{AD3A5930-0361-487A-A04B-488D17064473}" presName="compChildNode" presStyleCnt="0"/>
      <dgm:spPr/>
    </dgm:pt>
    <dgm:pt modelId="{585989F4-DD17-4DB3-A938-D69E15315E29}" type="pres">
      <dgm:prSet presAssocID="{AD3A5930-0361-487A-A04B-488D17064473}" presName="theInnerList" presStyleCnt="0"/>
      <dgm:spPr/>
    </dgm:pt>
    <dgm:pt modelId="{A99B128A-1C19-4EA7-AC2B-B4614019452A}" type="pres">
      <dgm:prSet presAssocID="{AC61B6C1-FD78-4EA1-AF95-DAC65B9AC586}" presName="childNode" presStyleLbl="node1" presStyleIdx="0" presStyleCnt="5">
        <dgm:presLayoutVars>
          <dgm:bulletEnabled val="1"/>
        </dgm:presLayoutVars>
      </dgm:prSet>
      <dgm:spPr/>
      <dgm:t>
        <a:bodyPr/>
        <a:lstStyle/>
        <a:p>
          <a:endParaRPr lang="zh-CN" altLang="en-US"/>
        </a:p>
      </dgm:t>
    </dgm:pt>
    <dgm:pt modelId="{611A4BD7-8822-4877-BFF5-10110EA1CB19}" type="pres">
      <dgm:prSet presAssocID="{AC61B6C1-FD78-4EA1-AF95-DAC65B9AC586}" presName="aSpace2" presStyleCnt="0"/>
      <dgm:spPr/>
    </dgm:pt>
    <dgm:pt modelId="{5F698F4F-ABD7-44C3-ABE8-D4A2BD29DE2C}" type="pres">
      <dgm:prSet presAssocID="{42641B32-7ABA-4F7B-86E8-8B6CD80C24E0}" presName="childNode" presStyleLbl="node1" presStyleIdx="1" presStyleCnt="5">
        <dgm:presLayoutVars>
          <dgm:bulletEnabled val="1"/>
        </dgm:presLayoutVars>
      </dgm:prSet>
      <dgm:spPr/>
      <dgm:t>
        <a:bodyPr/>
        <a:lstStyle/>
        <a:p>
          <a:endParaRPr lang="zh-CN" altLang="en-US"/>
        </a:p>
      </dgm:t>
    </dgm:pt>
    <dgm:pt modelId="{3BCCC582-C7E5-4473-B523-BC92CF907C8D}" type="pres">
      <dgm:prSet presAssocID="{42641B32-7ABA-4F7B-86E8-8B6CD80C24E0}" presName="aSpace2" presStyleCnt="0"/>
      <dgm:spPr/>
    </dgm:pt>
    <dgm:pt modelId="{1B02B85A-67C8-4EBC-81E6-869491303B79}" type="pres">
      <dgm:prSet presAssocID="{79E8D450-BDDC-4490-BE25-2188EC2DBB33}" presName="childNode" presStyleLbl="node1" presStyleIdx="2" presStyleCnt="5">
        <dgm:presLayoutVars>
          <dgm:bulletEnabled val="1"/>
        </dgm:presLayoutVars>
      </dgm:prSet>
      <dgm:spPr/>
      <dgm:t>
        <a:bodyPr/>
        <a:lstStyle/>
        <a:p>
          <a:endParaRPr lang="zh-CN" altLang="en-US"/>
        </a:p>
      </dgm:t>
    </dgm:pt>
    <dgm:pt modelId="{A678AA0D-8C4D-4AF7-BF58-040D66B625D6}" type="pres">
      <dgm:prSet presAssocID="{AD3A5930-0361-487A-A04B-488D17064473}" presName="aSpace" presStyleCnt="0"/>
      <dgm:spPr/>
    </dgm:pt>
    <dgm:pt modelId="{B7644ACA-A492-4B23-89B6-3CE19A7B99DB}" type="pres">
      <dgm:prSet presAssocID="{9F0E4C14-20A0-4E89-8832-25F81202FBCE}" presName="compNode" presStyleCnt="0"/>
      <dgm:spPr/>
    </dgm:pt>
    <dgm:pt modelId="{441F5553-A224-4E2A-9E99-E737FB048BB4}" type="pres">
      <dgm:prSet presAssocID="{9F0E4C14-20A0-4E89-8832-25F81202FBCE}" presName="aNode" presStyleLbl="bgShp" presStyleIdx="1" presStyleCnt="2"/>
      <dgm:spPr/>
      <dgm:t>
        <a:bodyPr/>
        <a:lstStyle/>
        <a:p>
          <a:endParaRPr lang="zh-CN" altLang="en-US"/>
        </a:p>
      </dgm:t>
    </dgm:pt>
    <dgm:pt modelId="{060131B7-F95B-4F85-A058-622555457D8D}" type="pres">
      <dgm:prSet presAssocID="{9F0E4C14-20A0-4E89-8832-25F81202FBCE}" presName="textNode" presStyleLbl="bgShp" presStyleIdx="1" presStyleCnt="2"/>
      <dgm:spPr/>
      <dgm:t>
        <a:bodyPr/>
        <a:lstStyle/>
        <a:p>
          <a:endParaRPr lang="zh-CN" altLang="en-US"/>
        </a:p>
      </dgm:t>
    </dgm:pt>
    <dgm:pt modelId="{F9673E8A-3754-419A-8DC0-14D784FD59E2}" type="pres">
      <dgm:prSet presAssocID="{9F0E4C14-20A0-4E89-8832-25F81202FBCE}" presName="compChildNode" presStyleCnt="0"/>
      <dgm:spPr/>
    </dgm:pt>
    <dgm:pt modelId="{C413DB5A-12F7-495B-A110-BC5DB23A957F}" type="pres">
      <dgm:prSet presAssocID="{9F0E4C14-20A0-4E89-8832-25F81202FBCE}" presName="theInnerList" presStyleCnt="0"/>
      <dgm:spPr/>
    </dgm:pt>
    <dgm:pt modelId="{F45D2629-7A8E-42D7-BC8B-A2D6BA474A30}" type="pres">
      <dgm:prSet presAssocID="{62C4CC4C-D120-4928-880C-63CFD00A36A2}" presName="childNode" presStyleLbl="node1" presStyleIdx="3" presStyleCnt="5">
        <dgm:presLayoutVars>
          <dgm:bulletEnabled val="1"/>
        </dgm:presLayoutVars>
      </dgm:prSet>
      <dgm:spPr/>
      <dgm:t>
        <a:bodyPr/>
        <a:lstStyle/>
        <a:p>
          <a:endParaRPr lang="zh-CN" altLang="en-US"/>
        </a:p>
      </dgm:t>
    </dgm:pt>
    <dgm:pt modelId="{2DAE66AD-A728-4E7C-B783-731A613F5E01}" type="pres">
      <dgm:prSet presAssocID="{62C4CC4C-D120-4928-880C-63CFD00A36A2}" presName="aSpace2" presStyleCnt="0"/>
      <dgm:spPr/>
    </dgm:pt>
    <dgm:pt modelId="{40AB7B8B-D926-4E53-98A0-F58EABEC3FA1}" type="pres">
      <dgm:prSet presAssocID="{3D2D6AD5-2AEE-48DA-A61E-B82AB310E0EE}" presName="childNode" presStyleLbl="node1" presStyleIdx="4" presStyleCnt="5">
        <dgm:presLayoutVars>
          <dgm:bulletEnabled val="1"/>
        </dgm:presLayoutVars>
      </dgm:prSet>
      <dgm:spPr/>
      <dgm:t>
        <a:bodyPr/>
        <a:lstStyle/>
        <a:p>
          <a:endParaRPr lang="zh-CN" altLang="en-US"/>
        </a:p>
      </dgm:t>
    </dgm:pt>
  </dgm:ptLst>
  <dgm:cxnLst>
    <dgm:cxn modelId="{EDBF2024-3249-4576-956A-C54754B72E40}" srcId="{AD3A5930-0361-487A-A04B-488D17064473}" destId="{79E8D450-BDDC-4490-BE25-2188EC2DBB33}" srcOrd="2" destOrd="0" parTransId="{2B154AAF-34C6-49C6-91AE-352D0466B54B}" sibTransId="{C2AE5C2B-A78E-460A-A4DF-63D55D0E5DE0}"/>
    <dgm:cxn modelId="{FCC81E1D-1C62-48F5-92A9-1112AE222EBC}" srcId="{AD3A5930-0361-487A-A04B-488D17064473}" destId="{AC61B6C1-FD78-4EA1-AF95-DAC65B9AC586}" srcOrd="0" destOrd="0" parTransId="{0936B305-35E9-48E3-BB69-58DD1D818BDD}" sibTransId="{7432492D-CD68-4174-A648-7B2A5986F64B}"/>
    <dgm:cxn modelId="{E7D4A4F5-5198-4EB0-8D71-42D5E0E50536}" type="presOf" srcId="{9F0E4C14-20A0-4E89-8832-25F81202FBCE}" destId="{441F5553-A224-4E2A-9E99-E737FB048BB4}" srcOrd="0" destOrd="0" presId="urn:microsoft.com/office/officeart/2005/8/layout/lProcess2"/>
    <dgm:cxn modelId="{60C87DB7-DB9D-47C9-960A-32D3BE317033}" type="presOf" srcId="{AD3A5930-0361-487A-A04B-488D17064473}" destId="{9C1AE77A-6D76-4854-BD20-B795BD77317F}" srcOrd="1" destOrd="0" presId="urn:microsoft.com/office/officeart/2005/8/layout/lProcess2"/>
    <dgm:cxn modelId="{DA3B5F04-3E78-4CC8-88B8-FAFDA5996F1C}" srcId="{AD3A5930-0361-487A-A04B-488D17064473}" destId="{42641B32-7ABA-4F7B-86E8-8B6CD80C24E0}" srcOrd="1" destOrd="0" parTransId="{CB2617AE-03CD-439F-9264-1C9926B01143}" sibTransId="{61368CAB-8B28-4EBE-98EF-A65C4AF541E3}"/>
    <dgm:cxn modelId="{92794560-BFD9-4970-A873-3FF501554114}" srcId="{9C634D0D-07C2-4E57-B0EF-02E153D44CE0}" destId="{AD3A5930-0361-487A-A04B-488D17064473}" srcOrd="0" destOrd="0" parTransId="{420F6BB6-A24E-467C-93CE-EE875F5C58F7}" sibTransId="{22D30E91-BAC5-4992-A0EA-D00B972CC8BD}"/>
    <dgm:cxn modelId="{380D4EC1-5C48-4640-A27B-5667CD9223A2}" type="presOf" srcId="{9C634D0D-07C2-4E57-B0EF-02E153D44CE0}" destId="{7C70A655-0DA9-48DE-92A0-0B1E7FFEED33}" srcOrd="0" destOrd="0" presId="urn:microsoft.com/office/officeart/2005/8/layout/lProcess2"/>
    <dgm:cxn modelId="{A3A7FFFD-E70A-4E27-8417-A3A1E08EA049}" type="presOf" srcId="{3D2D6AD5-2AEE-48DA-A61E-B82AB310E0EE}" destId="{40AB7B8B-D926-4E53-98A0-F58EABEC3FA1}" srcOrd="0" destOrd="0" presId="urn:microsoft.com/office/officeart/2005/8/layout/lProcess2"/>
    <dgm:cxn modelId="{1B07359C-9554-4CBD-B0CB-91DD11D49D30}" type="presOf" srcId="{9F0E4C14-20A0-4E89-8832-25F81202FBCE}" destId="{060131B7-F95B-4F85-A058-622555457D8D}" srcOrd="1" destOrd="0" presId="urn:microsoft.com/office/officeart/2005/8/layout/lProcess2"/>
    <dgm:cxn modelId="{B255B1B8-E8F4-4B38-9FDF-0E0B1C6EA35C}" srcId="{9F0E4C14-20A0-4E89-8832-25F81202FBCE}" destId="{3D2D6AD5-2AEE-48DA-A61E-B82AB310E0EE}" srcOrd="1" destOrd="0" parTransId="{D84EDE9B-8DBA-442B-9742-F85DF2E26711}" sibTransId="{85607B65-00FF-4A90-8692-0839F7D44859}"/>
    <dgm:cxn modelId="{E1729D0D-C066-4999-9C28-8A5C5EA18A9F}" srcId="{9C634D0D-07C2-4E57-B0EF-02E153D44CE0}" destId="{9F0E4C14-20A0-4E89-8832-25F81202FBCE}" srcOrd="1" destOrd="0" parTransId="{943D64B9-0345-4AD7-9911-C96E2C39F437}" sibTransId="{B28E1016-BF66-4C9C-9029-70D441BFFEDA}"/>
    <dgm:cxn modelId="{5421E874-A693-4882-843F-C50B6AA7E6D2}" type="presOf" srcId="{42641B32-7ABA-4F7B-86E8-8B6CD80C24E0}" destId="{5F698F4F-ABD7-44C3-ABE8-D4A2BD29DE2C}" srcOrd="0" destOrd="0" presId="urn:microsoft.com/office/officeart/2005/8/layout/lProcess2"/>
    <dgm:cxn modelId="{885F7D3C-E0A7-45B6-81FA-23ADDC210D98}" srcId="{9F0E4C14-20A0-4E89-8832-25F81202FBCE}" destId="{62C4CC4C-D120-4928-880C-63CFD00A36A2}" srcOrd="0" destOrd="0" parTransId="{E71EE30C-A21F-4ED7-9070-6AF699B2CB60}" sibTransId="{5CA7426A-DC5D-4004-8115-E2B9B4DA8B6D}"/>
    <dgm:cxn modelId="{03C1C35E-D0A2-4368-A1F9-BF0665F61B24}" type="presOf" srcId="{79E8D450-BDDC-4490-BE25-2188EC2DBB33}" destId="{1B02B85A-67C8-4EBC-81E6-869491303B79}" srcOrd="0" destOrd="0" presId="urn:microsoft.com/office/officeart/2005/8/layout/lProcess2"/>
    <dgm:cxn modelId="{57902F5A-98E0-4C35-81AC-CA584A5D8E7C}" type="presOf" srcId="{62C4CC4C-D120-4928-880C-63CFD00A36A2}" destId="{F45D2629-7A8E-42D7-BC8B-A2D6BA474A30}" srcOrd="0" destOrd="0" presId="urn:microsoft.com/office/officeart/2005/8/layout/lProcess2"/>
    <dgm:cxn modelId="{8F0CE243-7649-46D3-BFEE-14061307DD52}" type="presOf" srcId="{AC61B6C1-FD78-4EA1-AF95-DAC65B9AC586}" destId="{A99B128A-1C19-4EA7-AC2B-B4614019452A}" srcOrd="0" destOrd="0" presId="urn:microsoft.com/office/officeart/2005/8/layout/lProcess2"/>
    <dgm:cxn modelId="{6FAAC7B8-6B2C-4B77-8855-C5124080392B}" type="presOf" srcId="{AD3A5930-0361-487A-A04B-488D17064473}" destId="{912F5C40-C621-443A-9A64-F029B30455D4}" srcOrd="0" destOrd="0" presId="urn:microsoft.com/office/officeart/2005/8/layout/lProcess2"/>
    <dgm:cxn modelId="{C19F5598-C10B-4D66-ABB9-106AEBB6CF16}" type="presParOf" srcId="{7C70A655-0DA9-48DE-92A0-0B1E7FFEED33}" destId="{60CE1907-B872-4564-877D-9F9C42662C19}" srcOrd="0" destOrd="0" presId="urn:microsoft.com/office/officeart/2005/8/layout/lProcess2"/>
    <dgm:cxn modelId="{204DF2BF-80A4-4657-8643-C67CA3048AD1}" type="presParOf" srcId="{60CE1907-B872-4564-877D-9F9C42662C19}" destId="{912F5C40-C621-443A-9A64-F029B30455D4}" srcOrd="0" destOrd="0" presId="urn:microsoft.com/office/officeart/2005/8/layout/lProcess2"/>
    <dgm:cxn modelId="{62BBB5B6-AEE8-411E-9CC4-00A89CA5BDCF}" type="presParOf" srcId="{60CE1907-B872-4564-877D-9F9C42662C19}" destId="{9C1AE77A-6D76-4854-BD20-B795BD77317F}" srcOrd="1" destOrd="0" presId="urn:microsoft.com/office/officeart/2005/8/layout/lProcess2"/>
    <dgm:cxn modelId="{FD0D7C96-E0AF-4FE1-8916-88854A292E89}" type="presParOf" srcId="{60CE1907-B872-4564-877D-9F9C42662C19}" destId="{86AAA857-AB92-490B-9285-0AF2C7E14A59}" srcOrd="2" destOrd="0" presId="urn:microsoft.com/office/officeart/2005/8/layout/lProcess2"/>
    <dgm:cxn modelId="{569EE046-75AA-4994-89E9-5B1C72FE9B73}" type="presParOf" srcId="{86AAA857-AB92-490B-9285-0AF2C7E14A59}" destId="{585989F4-DD17-4DB3-A938-D69E15315E29}" srcOrd="0" destOrd="0" presId="urn:microsoft.com/office/officeart/2005/8/layout/lProcess2"/>
    <dgm:cxn modelId="{033FB135-1D9D-4E4A-91E7-89A252B88CC0}" type="presParOf" srcId="{585989F4-DD17-4DB3-A938-D69E15315E29}" destId="{A99B128A-1C19-4EA7-AC2B-B4614019452A}" srcOrd="0" destOrd="0" presId="urn:microsoft.com/office/officeart/2005/8/layout/lProcess2"/>
    <dgm:cxn modelId="{70D4BAAB-7993-4615-8D84-B704A76A778A}" type="presParOf" srcId="{585989F4-DD17-4DB3-A938-D69E15315E29}" destId="{611A4BD7-8822-4877-BFF5-10110EA1CB19}" srcOrd="1" destOrd="0" presId="urn:microsoft.com/office/officeart/2005/8/layout/lProcess2"/>
    <dgm:cxn modelId="{B746C024-7D9C-493C-9C8B-071F540393C9}" type="presParOf" srcId="{585989F4-DD17-4DB3-A938-D69E15315E29}" destId="{5F698F4F-ABD7-44C3-ABE8-D4A2BD29DE2C}" srcOrd="2" destOrd="0" presId="urn:microsoft.com/office/officeart/2005/8/layout/lProcess2"/>
    <dgm:cxn modelId="{ABCEE196-98D2-4A98-8924-FBB1986649DC}" type="presParOf" srcId="{585989F4-DD17-4DB3-A938-D69E15315E29}" destId="{3BCCC582-C7E5-4473-B523-BC92CF907C8D}" srcOrd="3" destOrd="0" presId="urn:microsoft.com/office/officeart/2005/8/layout/lProcess2"/>
    <dgm:cxn modelId="{245D6412-E98C-4709-9F05-F9B7B5B35DDF}" type="presParOf" srcId="{585989F4-DD17-4DB3-A938-D69E15315E29}" destId="{1B02B85A-67C8-4EBC-81E6-869491303B79}" srcOrd="4" destOrd="0" presId="urn:microsoft.com/office/officeart/2005/8/layout/lProcess2"/>
    <dgm:cxn modelId="{1BE2D9BC-E654-49B4-96BF-D4F6E64C6E33}" type="presParOf" srcId="{7C70A655-0DA9-48DE-92A0-0B1E7FFEED33}" destId="{A678AA0D-8C4D-4AF7-BF58-040D66B625D6}" srcOrd="1" destOrd="0" presId="urn:microsoft.com/office/officeart/2005/8/layout/lProcess2"/>
    <dgm:cxn modelId="{077D9A68-4999-4B88-8384-1E69A8C856BD}" type="presParOf" srcId="{7C70A655-0DA9-48DE-92A0-0B1E7FFEED33}" destId="{B7644ACA-A492-4B23-89B6-3CE19A7B99DB}" srcOrd="2" destOrd="0" presId="urn:microsoft.com/office/officeart/2005/8/layout/lProcess2"/>
    <dgm:cxn modelId="{B2275C18-4106-4494-964F-5BE06B69C900}" type="presParOf" srcId="{B7644ACA-A492-4B23-89B6-3CE19A7B99DB}" destId="{441F5553-A224-4E2A-9E99-E737FB048BB4}" srcOrd="0" destOrd="0" presId="urn:microsoft.com/office/officeart/2005/8/layout/lProcess2"/>
    <dgm:cxn modelId="{EED1FB38-6DC8-4670-9010-A23A805E3820}" type="presParOf" srcId="{B7644ACA-A492-4B23-89B6-3CE19A7B99DB}" destId="{060131B7-F95B-4F85-A058-622555457D8D}" srcOrd="1" destOrd="0" presId="urn:microsoft.com/office/officeart/2005/8/layout/lProcess2"/>
    <dgm:cxn modelId="{DC15FD3F-8846-4563-9F92-6620D4CC29D6}" type="presParOf" srcId="{B7644ACA-A492-4B23-89B6-3CE19A7B99DB}" destId="{F9673E8A-3754-419A-8DC0-14D784FD59E2}" srcOrd="2" destOrd="0" presId="urn:microsoft.com/office/officeart/2005/8/layout/lProcess2"/>
    <dgm:cxn modelId="{71E0C633-C7C8-425D-B267-E62F6FC9CC4B}" type="presParOf" srcId="{F9673E8A-3754-419A-8DC0-14D784FD59E2}" destId="{C413DB5A-12F7-495B-A110-BC5DB23A957F}" srcOrd="0" destOrd="0" presId="urn:microsoft.com/office/officeart/2005/8/layout/lProcess2"/>
    <dgm:cxn modelId="{C7E33460-44AE-44C7-9FA7-3E1583754DB9}" type="presParOf" srcId="{C413DB5A-12F7-495B-A110-BC5DB23A957F}" destId="{F45D2629-7A8E-42D7-BC8B-A2D6BA474A30}" srcOrd="0" destOrd="0" presId="urn:microsoft.com/office/officeart/2005/8/layout/lProcess2"/>
    <dgm:cxn modelId="{419DC566-3EFB-4885-8AD7-76C4676E536A}" type="presParOf" srcId="{C413DB5A-12F7-495B-A110-BC5DB23A957F}" destId="{2DAE66AD-A728-4E7C-B783-731A613F5E01}" srcOrd="1" destOrd="0" presId="urn:microsoft.com/office/officeart/2005/8/layout/lProcess2"/>
    <dgm:cxn modelId="{72C643C0-7160-4B0A-9DB5-A8878DB77342}" type="presParOf" srcId="{C413DB5A-12F7-495B-A110-BC5DB23A957F}" destId="{40AB7B8B-D926-4E53-98A0-F58EABEC3FA1}"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634D0D-07C2-4E57-B0EF-02E153D44CE0}"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zh-CN" altLang="en-US"/>
        </a:p>
      </dgm:t>
    </dgm:pt>
    <dgm:pt modelId="{AD3A5930-0361-487A-A04B-488D17064473}">
      <dgm:prSet phldrT="[文本]" custT="1"/>
      <dgm:spPr/>
      <dgm:t>
        <a:bodyPr/>
        <a:lstStyle/>
        <a:p>
          <a:r>
            <a:rPr lang="zh-CN" altLang="en-US" sz="1800" b="1" dirty="0" smtClean="0"/>
            <a:t>营养优势</a:t>
          </a:r>
          <a:endParaRPr lang="zh-CN" altLang="en-US" sz="1800" b="1" dirty="0"/>
        </a:p>
      </dgm:t>
    </dgm:pt>
    <dgm:pt modelId="{420F6BB6-A24E-467C-93CE-EE875F5C58F7}" type="parTrans" cxnId="{92794560-BFD9-4970-A873-3FF501554114}">
      <dgm:prSet/>
      <dgm:spPr/>
      <dgm:t>
        <a:bodyPr/>
        <a:lstStyle/>
        <a:p>
          <a:endParaRPr lang="zh-CN" altLang="en-US" sz="1800"/>
        </a:p>
      </dgm:t>
    </dgm:pt>
    <dgm:pt modelId="{22D30E91-BAC5-4992-A0EA-D00B972CC8BD}" type="sibTrans" cxnId="{92794560-BFD9-4970-A873-3FF501554114}">
      <dgm:prSet/>
      <dgm:spPr/>
      <dgm:t>
        <a:bodyPr/>
        <a:lstStyle/>
        <a:p>
          <a:endParaRPr lang="zh-CN" altLang="en-US" sz="1800"/>
        </a:p>
      </dgm:t>
    </dgm:pt>
    <dgm:pt modelId="{AC61B6C1-FD78-4EA1-AF95-DAC65B9AC586}">
      <dgm:prSet phldrT="[文本]" custT="1"/>
      <dgm:spPr/>
      <dgm:t>
        <a:bodyPr/>
        <a:lstStyle/>
        <a:p>
          <a:r>
            <a:rPr lang="zh-CN" altLang="en-US" sz="1800" dirty="0" smtClean="0"/>
            <a:t>钙</a:t>
          </a:r>
          <a:endParaRPr lang="zh-CN" altLang="en-US" sz="1800" dirty="0"/>
        </a:p>
      </dgm:t>
    </dgm:pt>
    <dgm:pt modelId="{0936B305-35E9-48E3-BB69-58DD1D818BDD}" type="parTrans" cxnId="{FCC81E1D-1C62-48F5-92A9-1112AE222EBC}">
      <dgm:prSet/>
      <dgm:spPr/>
      <dgm:t>
        <a:bodyPr/>
        <a:lstStyle/>
        <a:p>
          <a:endParaRPr lang="zh-CN" altLang="en-US" sz="1800"/>
        </a:p>
      </dgm:t>
    </dgm:pt>
    <dgm:pt modelId="{7432492D-CD68-4174-A648-7B2A5986F64B}" type="sibTrans" cxnId="{FCC81E1D-1C62-48F5-92A9-1112AE222EBC}">
      <dgm:prSet/>
      <dgm:spPr/>
      <dgm:t>
        <a:bodyPr/>
        <a:lstStyle/>
        <a:p>
          <a:endParaRPr lang="zh-CN" altLang="en-US" sz="1800"/>
        </a:p>
      </dgm:t>
    </dgm:pt>
    <dgm:pt modelId="{42641B32-7ABA-4F7B-86E8-8B6CD80C24E0}">
      <dgm:prSet phldrT="[文本]" custT="1"/>
      <dgm:spPr/>
      <dgm:t>
        <a:bodyPr/>
        <a:lstStyle/>
        <a:p>
          <a:r>
            <a:rPr lang="zh-CN" altLang="en-US" sz="1800" dirty="0" smtClean="0"/>
            <a:t>蛋白质</a:t>
          </a:r>
          <a:endParaRPr lang="zh-CN" altLang="en-US" sz="1800" dirty="0"/>
        </a:p>
      </dgm:t>
    </dgm:pt>
    <dgm:pt modelId="{CB2617AE-03CD-439F-9264-1C9926B01143}" type="parTrans" cxnId="{DA3B5F04-3E78-4CC8-88B8-FAFDA5996F1C}">
      <dgm:prSet/>
      <dgm:spPr/>
      <dgm:t>
        <a:bodyPr/>
        <a:lstStyle/>
        <a:p>
          <a:endParaRPr lang="zh-CN" altLang="en-US" sz="1800"/>
        </a:p>
      </dgm:t>
    </dgm:pt>
    <dgm:pt modelId="{61368CAB-8B28-4EBE-98EF-A65C4AF541E3}" type="sibTrans" cxnId="{DA3B5F04-3E78-4CC8-88B8-FAFDA5996F1C}">
      <dgm:prSet/>
      <dgm:spPr/>
      <dgm:t>
        <a:bodyPr/>
        <a:lstStyle/>
        <a:p>
          <a:endParaRPr lang="zh-CN" altLang="en-US" sz="1800"/>
        </a:p>
      </dgm:t>
    </dgm:pt>
    <dgm:pt modelId="{9F0E4C14-20A0-4E89-8832-25F81202FBCE}">
      <dgm:prSet phldrT="[文本]" custT="1"/>
      <dgm:spPr/>
      <dgm:t>
        <a:bodyPr/>
        <a:lstStyle/>
        <a:p>
          <a:r>
            <a:rPr lang="zh-CN" altLang="en-US" sz="1800" b="1" dirty="0" smtClean="0"/>
            <a:t>营养缺陷</a:t>
          </a:r>
          <a:endParaRPr lang="zh-CN" altLang="en-US" sz="1800" b="1" dirty="0"/>
        </a:p>
      </dgm:t>
    </dgm:pt>
    <dgm:pt modelId="{943D64B9-0345-4AD7-9911-C96E2C39F437}" type="parTrans" cxnId="{E1729D0D-C066-4999-9C28-8A5C5EA18A9F}">
      <dgm:prSet/>
      <dgm:spPr/>
      <dgm:t>
        <a:bodyPr/>
        <a:lstStyle/>
        <a:p>
          <a:endParaRPr lang="zh-CN" altLang="en-US" sz="1800"/>
        </a:p>
      </dgm:t>
    </dgm:pt>
    <dgm:pt modelId="{B28E1016-BF66-4C9C-9029-70D441BFFEDA}" type="sibTrans" cxnId="{E1729D0D-C066-4999-9C28-8A5C5EA18A9F}">
      <dgm:prSet/>
      <dgm:spPr/>
      <dgm:t>
        <a:bodyPr/>
        <a:lstStyle/>
        <a:p>
          <a:endParaRPr lang="zh-CN" altLang="en-US" sz="1800"/>
        </a:p>
      </dgm:t>
    </dgm:pt>
    <dgm:pt modelId="{62C4CC4C-D120-4928-880C-63CFD00A36A2}">
      <dgm:prSet phldrT="[文本]" custT="1"/>
      <dgm:spPr/>
      <dgm:t>
        <a:bodyPr/>
        <a:lstStyle/>
        <a:p>
          <a:r>
            <a:rPr lang="zh-CN" altLang="en-US" sz="1800" dirty="0" smtClean="0"/>
            <a:t>乳糖含量高</a:t>
          </a:r>
          <a:endParaRPr lang="zh-CN" altLang="en-US" sz="1800" dirty="0"/>
        </a:p>
      </dgm:t>
    </dgm:pt>
    <dgm:pt modelId="{E71EE30C-A21F-4ED7-9070-6AF699B2CB60}" type="parTrans" cxnId="{885F7D3C-E0A7-45B6-81FA-23ADDC210D98}">
      <dgm:prSet/>
      <dgm:spPr/>
      <dgm:t>
        <a:bodyPr/>
        <a:lstStyle/>
        <a:p>
          <a:endParaRPr lang="zh-CN" altLang="en-US" sz="1800"/>
        </a:p>
      </dgm:t>
    </dgm:pt>
    <dgm:pt modelId="{5CA7426A-DC5D-4004-8115-E2B9B4DA8B6D}" type="sibTrans" cxnId="{885F7D3C-E0A7-45B6-81FA-23ADDC210D98}">
      <dgm:prSet/>
      <dgm:spPr/>
      <dgm:t>
        <a:bodyPr/>
        <a:lstStyle/>
        <a:p>
          <a:endParaRPr lang="zh-CN" altLang="en-US" sz="1800"/>
        </a:p>
      </dgm:t>
    </dgm:pt>
    <dgm:pt modelId="{3D2D6AD5-2AEE-48DA-A61E-B82AB310E0EE}">
      <dgm:prSet phldrT="[文本]" custT="1"/>
      <dgm:spPr/>
      <dgm:t>
        <a:bodyPr/>
        <a:lstStyle/>
        <a:p>
          <a:r>
            <a:rPr lang="zh-CN" altLang="en-US" sz="1800" dirty="0" smtClean="0"/>
            <a:t>钙磷比</a:t>
          </a:r>
          <a:endParaRPr lang="zh-CN" altLang="en-US" sz="1800" dirty="0"/>
        </a:p>
      </dgm:t>
    </dgm:pt>
    <dgm:pt modelId="{D84EDE9B-8DBA-442B-9742-F85DF2E26711}" type="parTrans" cxnId="{B255B1B8-E8F4-4B38-9FDF-0E0B1C6EA35C}">
      <dgm:prSet/>
      <dgm:spPr/>
      <dgm:t>
        <a:bodyPr/>
        <a:lstStyle/>
        <a:p>
          <a:endParaRPr lang="zh-CN" altLang="en-US" sz="1800"/>
        </a:p>
      </dgm:t>
    </dgm:pt>
    <dgm:pt modelId="{85607B65-00FF-4A90-8692-0839F7D44859}" type="sibTrans" cxnId="{B255B1B8-E8F4-4B38-9FDF-0E0B1C6EA35C}">
      <dgm:prSet/>
      <dgm:spPr/>
      <dgm:t>
        <a:bodyPr/>
        <a:lstStyle/>
        <a:p>
          <a:endParaRPr lang="zh-CN" altLang="en-US" sz="1800"/>
        </a:p>
      </dgm:t>
    </dgm:pt>
    <dgm:pt modelId="{C1560045-4604-4363-B2BE-EA3359B5B33C}">
      <dgm:prSet phldrT="[文本]" custT="1"/>
      <dgm:spPr/>
      <dgm:t>
        <a:bodyPr/>
        <a:lstStyle/>
        <a:p>
          <a:r>
            <a:rPr lang="zh-CN" altLang="en-US" sz="1800" dirty="0" smtClean="0"/>
            <a:t>矿物质含量高</a:t>
          </a:r>
          <a:endParaRPr lang="zh-CN" altLang="en-US" sz="1800" dirty="0"/>
        </a:p>
      </dgm:t>
    </dgm:pt>
    <dgm:pt modelId="{77F80EA3-2709-4D75-8415-00706E46ECE1}" type="parTrans" cxnId="{C7036EDD-2ED0-4E54-BEDA-0211B845704B}">
      <dgm:prSet/>
      <dgm:spPr/>
      <dgm:t>
        <a:bodyPr/>
        <a:lstStyle/>
        <a:p>
          <a:endParaRPr lang="zh-CN" altLang="en-US"/>
        </a:p>
      </dgm:t>
    </dgm:pt>
    <dgm:pt modelId="{E78091A7-99A8-4820-AB0E-E5802B29F483}" type="sibTrans" cxnId="{C7036EDD-2ED0-4E54-BEDA-0211B845704B}">
      <dgm:prSet/>
      <dgm:spPr/>
      <dgm:t>
        <a:bodyPr/>
        <a:lstStyle/>
        <a:p>
          <a:endParaRPr lang="zh-CN" altLang="en-US"/>
        </a:p>
      </dgm:t>
    </dgm:pt>
    <dgm:pt modelId="{5FFEB40F-C92C-4874-8E7C-0F17CF6FFBC2}">
      <dgm:prSet phldrT="[文本]" custT="1"/>
      <dgm:spPr/>
      <dgm:t>
        <a:bodyPr/>
        <a:lstStyle/>
        <a:p>
          <a:r>
            <a:rPr lang="zh-CN" altLang="en-US" sz="1800" dirty="0" smtClean="0"/>
            <a:t>维生素</a:t>
          </a:r>
          <a:r>
            <a:rPr lang="en-US" altLang="zh-CN" sz="1800" dirty="0" smtClean="0"/>
            <a:t>A</a:t>
          </a:r>
          <a:r>
            <a:rPr lang="zh-CN" altLang="en-US" sz="1800" dirty="0" smtClean="0"/>
            <a:t>、</a:t>
          </a:r>
          <a:r>
            <a:rPr lang="en-US" altLang="zh-CN" sz="1800" dirty="0" smtClean="0"/>
            <a:t>D</a:t>
          </a:r>
          <a:endParaRPr lang="zh-CN" altLang="en-US" sz="1800" dirty="0"/>
        </a:p>
      </dgm:t>
    </dgm:pt>
    <dgm:pt modelId="{E5188DAD-3292-453F-98D8-4530A337526C}" type="parTrans" cxnId="{2660D8D6-C36F-4F3B-9C3E-47DB89F6B65F}">
      <dgm:prSet/>
      <dgm:spPr/>
    </dgm:pt>
    <dgm:pt modelId="{C1115B1F-7243-4019-8C5D-8096880C260B}" type="sibTrans" cxnId="{2660D8D6-C36F-4F3B-9C3E-47DB89F6B65F}">
      <dgm:prSet/>
      <dgm:spPr/>
    </dgm:pt>
    <dgm:pt modelId="{7C70A655-0DA9-48DE-92A0-0B1E7FFEED33}" type="pres">
      <dgm:prSet presAssocID="{9C634D0D-07C2-4E57-B0EF-02E153D44CE0}" presName="theList" presStyleCnt="0">
        <dgm:presLayoutVars>
          <dgm:dir/>
          <dgm:animLvl val="lvl"/>
          <dgm:resizeHandles val="exact"/>
        </dgm:presLayoutVars>
      </dgm:prSet>
      <dgm:spPr/>
      <dgm:t>
        <a:bodyPr/>
        <a:lstStyle/>
        <a:p>
          <a:endParaRPr lang="zh-CN" altLang="en-US"/>
        </a:p>
      </dgm:t>
    </dgm:pt>
    <dgm:pt modelId="{60CE1907-B872-4564-877D-9F9C42662C19}" type="pres">
      <dgm:prSet presAssocID="{AD3A5930-0361-487A-A04B-488D17064473}" presName="compNode" presStyleCnt="0"/>
      <dgm:spPr/>
    </dgm:pt>
    <dgm:pt modelId="{912F5C40-C621-443A-9A64-F029B30455D4}" type="pres">
      <dgm:prSet presAssocID="{AD3A5930-0361-487A-A04B-488D17064473}" presName="aNode" presStyleLbl="bgShp" presStyleIdx="0" presStyleCnt="2"/>
      <dgm:spPr/>
      <dgm:t>
        <a:bodyPr/>
        <a:lstStyle/>
        <a:p>
          <a:endParaRPr lang="zh-CN" altLang="en-US"/>
        </a:p>
      </dgm:t>
    </dgm:pt>
    <dgm:pt modelId="{9C1AE77A-6D76-4854-BD20-B795BD77317F}" type="pres">
      <dgm:prSet presAssocID="{AD3A5930-0361-487A-A04B-488D17064473}" presName="textNode" presStyleLbl="bgShp" presStyleIdx="0" presStyleCnt="2"/>
      <dgm:spPr/>
      <dgm:t>
        <a:bodyPr/>
        <a:lstStyle/>
        <a:p>
          <a:endParaRPr lang="zh-CN" altLang="en-US"/>
        </a:p>
      </dgm:t>
    </dgm:pt>
    <dgm:pt modelId="{86AAA857-AB92-490B-9285-0AF2C7E14A59}" type="pres">
      <dgm:prSet presAssocID="{AD3A5930-0361-487A-A04B-488D17064473}" presName="compChildNode" presStyleCnt="0"/>
      <dgm:spPr/>
    </dgm:pt>
    <dgm:pt modelId="{585989F4-DD17-4DB3-A938-D69E15315E29}" type="pres">
      <dgm:prSet presAssocID="{AD3A5930-0361-487A-A04B-488D17064473}" presName="theInnerList" presStyleCnt="0"/>
      <dgm:spPr/>
    </dgm:pt>
    <dgm:pt modelId="{A99B128A-1C19-4EA7-AC2B-B4614019452A}" type="pres">
      <dgm:prSet presAssocID="{AC61B6C1-FD78-4EA1-AF95-DAC65B9AC586}" presName="childNode" presStyleLbl="node1" presStyleIdx="0" presStyleCnt="6">
        <dgm:presLayoutVars>
          <dgm:bulletEnabled val="1"/>
        </dgm:presLayoutVars>
      </dgm:prSet>
      <dgm:spPr/>
      <dgm:t>
        <a:bodyPr/>
        <a:lstStyle/>
        <a:p>
          <a:endParaRPr lang="zh-CN" altLang="en-US"/>
        </a:p>
      </dgm:t>
    </dgm:pt>
    <dgm:pt modelId="{611A4BD7-8822-4877-BFF5-10110EA1CB19}" type="pres">
      <dgm:prSet presAssocID="{AC61B6C1-FD78-4EA1-AF95-DAC65B9AC586}" presName="aSpace2" presStyleCnt="0"/>
      <dgm:spPr/>
    </dgm:pt>
    <dgm:pt modelId="{5F698F4F-ABD7-44C3-ABE8-D4A2BD29DE2C}" type="pres">
      <dgm:prSet presAssocID="{42641B32-7ABA-4F7B-86E8-8B6CD80C24E0}" presName="childNode" presStyleLbl="node1" presStyleIdx="1" presStyleCnt="6">
        <dgm:presLayoutVars>
          <dgm:bulletEnabled val="1"/>
        </dgm:presLayoutVars>
      </dgm:prSet>
      <dgm:spPr/>
      <dgm:t>
        <a:bodyPr/>
        <a:lstStyle/>
        <a:p>
          <a:endParaRPr lang="zh-CN" altLang="en-US"/>
        </a:p>
      </dgm:t>
    </dgm:pt>
    <dgm:pt modelId="{3BCCC582-C7E5-4473-B523-BC92CF907C8D}" type="pres">
      <dgm:prSet presAssocID="{42641B32-7ABA-4F7B-86E8-8B6CD80C24E0}" presName="aSpace2" presStyleCnt="0"/>
      <dgm:spPr/>
    </dgm:pt>
    <dgm:pt modelId="{693D1B60-538B-4270-8C81-198ABEF7A80D}" type="pres">
      <dgm:prSet presAssocID="{5FFEB40F-C92C-4874-8E7C-0F17CF6FFBC2}" presName="childNode" presStyleLbl="node1" presStyleIdx="2" presStyleCnt="6">
        <dgm:presLayoutVars>
          <dgm:bulletEnabled val="1"/>
        </dgm:presLayoutVars>
      </dgm:prSet>
      <dgm:spPr/>
      <dgm:t>
        <a:bodyPr/>
        <a:lstStyle/>
        <a:p>
          <a:endParaRPr lang="zh-CN" altLang="en-US"/>
        </a:p>
      </dgm:t>
    </dgm:pt>
    <dgm:pt modelId="{A678AA0D-8C4D-4AF7-BF58-040D66B625D6}" type="pres">
      <dgm:prSet presAssocID="{AD3A5930-0361-487A-A04B-488D17064473}" presName="aSpace" presStyleCnt="0"/>
      <dgm:spPr/>
    </dgm:pt>
    <dgm:pt modelId="{B7644ACA-A492-4B23-89B6-3CE19A7B99DB}" type="pres">
      <dgm:prSet presAssocID="{9F0E4C14-20A0-4E89-8832-25F81202FBCE}" presName="compNode" presStyleCnt="0"/>
      <dgm:spPr/>
    </dgm:pt>
    <dgm:pt modelId="{441F5553-A224-4E2A-9E99-E737FB048BB4}" type="pres">
      <dgm:prSet presAssocID="{9F0E4C14-20A0-4E89-8832-25F81202FBCE}" presName="aNode" presStyleLbl="bgShp" presStyleIdx="1" presStyleCnt="2"/>
      <dgm:spPr/>
      <dgm:t>
        <a:bodyPr/>
        <a:lstStyle/>
        <a:p>
          <a:endParaRPr lang="zh-CN" altLang="en-US"/>
        </a:p>
      </dgm:t>
    </dgm:pt>
    <dgm:pt modelId="{060131B7-F95B-4F85-A058-622555457D8D}" type="pres">
      <dgm:prSet presAssocID="{9F0E4C14-20A0-4E89-8832-25F81202FBCE}" presName="textNode" presStyleLbl="bgShp" presStyleIdx="1" presStyleCnt="2"/>
      <dgm:spPr/>
      <dgm:t>
        <a:bodyPr/>
        <a:lstStyle/>
        <a:p>
          <a:endParaRPr lang="zh-CN" altLang="en-US"/>
        </a:p>
      </dgm:t>
    </dgm:pt>
    <dgm:pt modelId="{F9673E8A-3754-419A-8DC0-14D784FD59E2}" type="pres">
      <dgm:prSet presAssocID="{9F0E4C14-20A0-4E89-8832-25F81202FBCE}" presName="compChildNode" presStyleCnt="0"/>
      <dgm:spPr/>
    </dgm:pt>
    <dgm:pt modelId="{C413DB5A-12F7-495B-A110-BC5DB23A957F}" type="pres">
      <dgm:prSet presAssocID="{9F0E4C14-20A0-4E89-8832-25F81202FBCE}" presName="theInnerList" presStyleCnt="0"/>
      <dgm:spPr/>
    </dgm:pt>
    <dgm:pt modelId="{F45D2629-7A8E-42D7-BC8B-A2D6BA474A30}" type="pres">
      <dgm:prSet presAssocID="{62C4CC4C-D120-4928-880C-63CFD00A36A2}" presName="childNode" presStyleLbl="node1" presStyleIdx="3" presStyleCnt="6">
        <dgm:presLayoutVars>
          <dgm:bulletEnabled val="1"/>
        </dgm:presLayoutVars>
      </dgm:prSet>
      <dgm:spPr/>
      <dgm:t>
        <a:bodyPr/>
        <a:lstStyle/>
        <a:p>
          <a:endParaRPr lang="zh-CN" altLang="en-US"/>
        </a:p>
      </dgm:t>
    </dgm:pt>
    <dgm:pt modelId="{2DAE66AD-A728-4E7C-B783-731A613F5E01}" type="pres">
      <dgm:prSet presAssocID="{62C4CC4C-D120-4928-880C-63CFD00A36A2}" presName="aSpace2" presStyleCnt="0"/>
      <dgm:spPr/>
    </dgm:pt>
    <dgm:pt modelId="{40AB7B8B-D926-4E53-98A0-F58EABEC3FA1}" type="pres">
      <dgm:prSet presAssocID="{3D2D6AD5-2AEE-48DA-A61E-B82AB310E0EE}" presName="childNode" presStyleLbl="node1" presStyleIdx="4" presStyleCnt="6">
        <dgm:presLayoutVars>
          <dgm:bulletEnabled val="1"/>
        </dgm:presLayoutVars>
      </dgm:prSet>
      <dgm:spPr/>
      <dgm:t>
        <a:bodyPr/>
        <a:lstStyle/>
        <a:p>
          <a:endParaRPr lang="zh-CN" altLang="en-US"/>
        </a:p>
      </dgm:t>
    </dgm:pt>
    <dgm:pt modelId="{DC665735-AC78-4A7E-AEAB-783DFF8E67FD}" type="pres">
      <dgm:prSet presAssocID="{3D2D6AD5-2AEE-48DA-A61E-B82AB310E0EE}" presName="aSpace2" presStyleCnt="0"/>
      <dgm:spPr/>
    </dgm:pt>
    <dgm:pt modelId="{304677EC-01DF-4E62-864D-C045EF094AC2}" type="pres">
      <dgm:prSet presAssocID="{C1560045-4604-4363-B2BE-EA3359B5B33C}" presName="childNode" presStyleLbl="node1" presStyleIdx="5" presStyleCnt="6">
        <dgm:presLayoutVars>
          <dgm:bulletEnabled val="1"/>
        </dgm:presLayoutVars>
      </dgm:prSet>
      <dgm:spPr/>
      <dgm:t>
        <a:bodyPr/>
        <a:lstStyle/>
        <a:p>
          <a:endParaRPr lang="zh-CN" altLang="en-US"/>
        </a:p>
      </dgm:t>
    </dgm:pt>
  </dgm:ptLst>
  <dgm:cxnLst>
    <dgm:cxn modelId="{E315DBC6-E705-46D9-8B27-55F2C4BB31F9}" type="presOf" srcId="{9F0E4C14-20A0-4E89-8832-25F81202FBCE}" destId="{441F5553-A224-4E2A-9E99-E737FB048BB4}" srcOrd="0" destOrd="0" presId="urn:microsoft.com/office/officeart/2005/8/layout/lProcess2"/>
    <dgm:cxn modelId="{2AA8F225-C34E-4DF3-819D-B3ADB9B766BE}" type="presOf" srcId="{5FFEB40F-C92C-4874-8E7C-0F17CF6FFBC2}" destId="{693D1B60-538B-4270-8C81-198ABEF7A80D}" srcOrd="0" destOrd="0" presId="urn:microsoft.com/office/officeart/2005/8/layout/lProcess2"/>
    <dgm:cxn modelId="{FCC81E1D-1C62-48F5-92A9-1112AE222EBC}" srcId="{AD3A5930-0361-487A-A04B-488D17064473}" destId="{AC61B6C1-FD78-4EA1-AF95-DAC65B9AC586}" srcOrd="0" destOrd="0" parTransId="{0936B305-35E9-48E3-BB69-58DD1D818BDD}" sibTransId="{7432492D-CD68-4174-A648-7B2A5986F64B}"/>
    <dgm:cxn modelId="{67C7843B-6675-423F-B8B7-931648E880F2}" type="presOf" srcId="{9C634D0D-07C2-4E57-B0EF-02E153D44CE0}" destId="{7C70A655-0DA9-48DE-92A0-0B1E7FFEED33}" srcOrd="0" destOrd="0" presId="urn:microsoft.com/office/officeart/2005/8/layout/lProcess2"/>
    <dgm:cxn modelId="{C7036EDD-2ED0-4E54-BEDA-0211B845704B}" srcId="{9F0E4C14-20A0-4E89-8832-25F81202FBCE}" destId="{C1560045-4604-4363-B2BE-EA3359B5B33C}" srcOrd="2" destOrd="0" parTransId="{77F80EA3-2709-4D75-8415-00706E46ECE1}" sibTransId="{E78091A7-99A8-4820-AB0E-E5802B29F483}"/>
    <dgm:cxn modelId="{DA3B5F04-3E78-4CC8-88B8-FAFDA5996F1C}" srcId="{AD3A5930-0361-487A-A04B-488D17064473}" destId="{42641B32-7ABA-4F7B-86E8-8B6CD80C24E0}" srcOrd="1" destOrd="0" parTransId="{CB2617AE-03CD-439F-9264-1C9926B01143}" sibTransId="{61368CAB-8B28-4EBE-98EF-A65C4AF541E3}"/>
    <dgm:cxn modelId="{92794560-BFD9-4970-A873-3FF501554114}" srcId="{9C634D0D-07C2-4E57-B0EF-02E153D44CE0}" destId="{AD3A5930-0361-487A-A04B-488D17064473}" srcOrd="0" destOrd="0" parTransId="{420F6BB6-A24E-467C-93CE-EE875F5C58F7}" sibTransId="{22D30E91-BAC5-4992-A0EA-D00B972CC8BD}"/>
    <dgm:cxn modelId="{63DC257E-09AD-467D-B7F3-E310C9F882AF}" type="presOf" srcId="{AD3A5930-0361-487A-A04B-488D17064473}" destId="{912F5C40-C621-443A-9A64-F029B30455D4}" srcOrd="0" destOrd="0" presId="urn:microsoft.com/office/officeart/2005/8/layout/lProcess2"/>
    <dgm:cxn modelId="{B255B1B8-E8F4-4B38-9FDF-0E0B1C6EA35C}" srcId="{9F0E4C14-20A0-4E89-8832-25F81202FBCE}" destId="{3D2D6AD5-2AEE-48DA-A61E-B82AB310E0EE}" srcOrd="1" destOrd="0" parTransId="{D84EDE9B-8DBA-442B-9742-F85DF2E26711}" sibTransId="{85607B65-00FF-4A90-8692-0839F7D44859}"/>
    <dgm:cxn modelId="{36EF3AD9-FCD8-424F-BE86-6169F3868FDE}" type="presOf" srcId="{AC61B6C1-FD78-4EA1-AF95-DAC65B9AC586}" destId="{A99B128A-1C19-4EA7-AC2B-B4614019452A}" srcOrd="0" destOrd="0" presId="urn:microsoft.com/office/officeart/2005/8/layout/lProcess2"/>
    <dgm:cxn modelId="{BAA83A28-9C17-4F4A-920C-9BB4C0A18E33}" type="presOf" srcId="{AD3A5930-0361-487A-A04B-488D17064473}" destId="{9C1AE77A-6D76-4854-BD20-B795BD77317F}" srcOrd="1" destOrd="0" presId="urn:microsoft.com/office/officeart/2005/8/layout/lProcess2"/>
    <dgm:cxn modelId="{E1729D0D-C066-4999-9C28-8A5C5EA18A9F}" srcId="{9C634D0D-07C2-4E57-B0EF-02E153D44CE0}" destId="{9F0E4C14-20A0-4E89-8832-25F81202FBCE}" srcOrd="1" destOrd="0" parTransId="{943D64B9-0345-4AD7-9911-C96E2C39F437}" sibTransId="{B28E1016-BF66-4C9C-9029-70D441BFFEDA}"/>
    <dgm:cxn modelId="{A8552072-DF6F-4EF7-9379-C4079E7871ED}" type="presOf" srcId="{3D2D6AD5-2AEE-48DA-A61E-B82AB310E0EE}" destId="{40AB7B8B-D926-4E53-98A0-F58EABEC3FA1}" srcOrd="0" destOrd="0" presId="urn:microsoft.com/office/officeart/2005/8/layout/lProcess2"/>
    <dgm:cxn modelId="{0CD47EF9-207C-4537-843E-5073B657B8AE}" type="presOf" srcId="{42641B32-7ABA-4F7B-86E8-8B6CD80C24E0}" destId="{5F698F4F-ABD7-44C3-ABE8-D4A2BD29DE2C}" srcOrd="0" destOrd="0" presId="urn:microsoft.com/office/officeart/2005/8/layout/lProcess2"/>
    <dgm:cxn modelId="{885F7D3C-E0A7-45B6-81FA-23ADDC210D98}" srcId="{9F0E4C14-20A0-4E89-8832-25F81202FBCE}" destId="{62C4CC4C-D120-4928-880C-63CFD00A36A2}" srcOrd="0" destOrd="0" parTransId="{E71EE30C-A21F-4ED7-9070-6AF699B2CB60}" sibTransId="{5CA7426A-DC5D-4004-8115-E2B9B4DA8B6D}"/>
    <dgm:cxn modelId="{94BE21BD-3DFD-4102-9844-6724C9B20412}" type="presOf" srcId="{9F0E4C14-20A0-4E89-8832-25F81202FBCE}" destId="{060131B7-F95B-4F85-A058-622555457D8D}" srcOrd="1" destOrd="0" presId="urn:microsoft.com/office/officeart/2005/8/layout/lProcess2"/>
    <dgm:cxn modelId="{2660D8D6-C36F-4F3B-9C3E-47DB89F6B65F}" srcId="{AD3A5930-0361-487A-A04B-488D17064473}" destId="{5FFEB40F-C92C-4874-8E7C-0F17CF6FFBC2}" srcOrd="2" destOrd="0" parTransId="{E5188DAD-3292-453F-98D8-4530A337526C}" sibTransId="{C1115B1F-7243-4019-8C5D-8096880C260B}"/>
    <dgm:cxn modelId="{A191B441-C33F-4A3E-ABB3-D2ABFF2D445E}" type="presOf" srcId="{62C4CC4C-D120-4928-880C-63CFD00A36A2}" destId="{F45D2629-7A8E-42D7-BC8B-A2D6BA474A30}" srcOrd="0" destOrd="0" presId="urn:microsoft.com/office/officeart/2005/8/layout/lProcess2"/>
    <dgm:cxn modelId="{5503C65A-8B1E-4C48-8473-73B870B6AE70}" type="presOf" srcId="{C1560045-4604-4363-B2BE-EA3359B5B33C}" destId="{304677EC-01DF-4E62-864D-C045EF094AC2}" srcOrd="0" destOrd="0" presId="urn:microsoft.com/office/officeart/2005/8/layout/lProcess2"/>
    <dgm:cxn modelId="{B6A51889-C0C4-4B9A-8861-7E22D79D6D8E}" type="presParOf" srcId="{7C70A655-0DA9-48DE-92A0-0B1E7FFEED33}" destId="{60CE1907-B872-4564-877D-9F9C42662C19}" srcOrd="0" destOrd="0" presId="urn:microsoft.com/office/officeart/2005/8/layout/lProcess2"/>
    <dgm:cxn modelId="{90896467-126E-46BF-A2CC-3ED2A93304BC}" type="presParOf" srcId="{60CE1907-B872-4564-877D-9F9C42662C19}" destId="{912F5C40-C621-443A-9A64-F029B30455D4}" srcOrd="0" destOrd="0" presId="urn:microsoft.com/office/officeart/2005/8/layout/lProcess2"/>
    <dgm:cxn modelId="{CCF7408E-7FD1-4BC1-AEDF-E56F215BA9B0}" type="presParOf" srcId="{60CE1907-B872-4564-877D-9F9C42662C19}" destId="{9C1AE77A-6D76-4854-BD20-B795BD77317F}" srcOrd="1" destOrd="0" presId="urn:microsoft.com/office/officeart/2005/8/layout/lProcess2"/>
    <dgm:cxn modelId="{15A78E1D-0D3F-4EFE-AF37-1C54DCB5478E}" type="presParOf" srcId="{60CE1907-B872-4564-877D-9F9C42662C19}" destId="{86AAA857-AB92-490B-9285-0AF2C7E14A59}" srcOrd="2" destOrd="0" presId="urn:microsoft.com/office/officeart/2005/8/layout/lProcess2"/>
    <dgm:cxn modelId="{0167932F-343D-4713-8AB7-3B697C73EC1E}" type="presParOf" srcId="{86AAA857-AB92-490B-9285-0AF2C7E14A59}" destId="{585989F4-DD17-4DB3-A938-D69E15315E29}" srcOrd="0" destOrd="0" presId="urn:microsoft.com/office/officeart/2005/8/layout/lProcess2"/>
    <dgm:cxn modelId="{517C5802-62C2-4E41-B63D-577A6FEA961B}" type="presParOf" srcId="{585989F4-DD17-4DB3-A938-D69E15315E29}" destId="{A99B128A-1C19-4EA7-AC2B-B4614019452A}" srcOrd="0" destOrd="0" presId="urn:microsoft.com/office/officeart/2005/8/layout/lProcess2"/>
    <dgm:cxn modelId="{E988DB08-CBF9-4FEF-B1E6-1BAF75F49001}" type="presParOf" srcId="{585989F4-DD17-4DB3-A938-D69E15315E29}" destId="{611A4BD7-8822-4877-BFF5-10110EA1CB19}" srcOrd="1" destOrd="0" presId="urn:microsoft.com/office/officeart/2005/8/layout/lProcess2"/>
    <dgm:cxn modelId="{C1FB94D7-690E-4055-916D-9E9E9A7A4B53}" type="presParOf" srcId="{585989F4-DD17-4DB3-A938-D69E15315E29}" destId="{5F698F4F-ABD7-44C3-ABE8-D4A2BD29DE2C}" srcOrd="2" destOrd="0" presId="urn:microsoft.com/office/officeart/2005/8/layout/lProcess2"/>
    <dgm:cxn modelId="{36278FB0-4C95-4D94-BAC3-CA86EE6CDF21}" type="presParOf" srcId="{585989F4-DD17-4DB3-A938-D69E15315E29}" destId="{3BCCC582-C7E5-4473-B523-BC92CF907C8D}" srcOrd="3" destOrd="0" presId="urn:microsoft.com/office/officeart/2005/8/layout/lProcess2"/>
    <dgm:cxn modelId="{BDCF82E8-4920-4984-9B0F-15C7EDB391F7}" type="presParOf" srcId="{585989F4-DD17-4DB3-A938-D69E15315E29}" destId="{693D1B60-538B-4270-8C81-198ABEF7A80D}" srcOrd="4" destOrd="0" presId="urn:microsoft.com/office/officeart/2005/8/layout/lProcess2"/>
    <dgm:cxn modelId="{3753EB00-6950-44D3-847A-185BAC98412E}" type="presParOf" srcId="{7C70A655-0DA9-48DE-92A0-0B1E7FFEED33}" destId="{A678AA0D-8C4D-4AF7-BF58-040D66B625D6}" srcOrd="1" destOrd="0" presId="urn:microsoft.com/office/officeart/2005/8/layout/lProcess2"/>
    <dgm:cxn modelId="{48BC1CA3-DFF5-4EFA-A22B-C788BEAE44BD}" type="presParOf" srcId="{7C70A655-0DA9-48DE-92A0-0B1E7FFEED33}" destId="{B7644ACA-A492-4B23-89B6-3CE19A7B99DB}" srcOrd="2" destOrd="0" presId="urn:microsoft.com/office/officeart/2005/8/layout/lProcess2"/>
    <dgm:cxn modelId="{ECE89594-C60A-4B88-987E-AD54E3C6DC03}" type="presParOf" srcId="{B7644ACA-A492-4B23-89B6-3CE19A7B99DB}" destId="{441F5553-A224-4E2A-9E99-E737FB048BB4}" srcOrd="0" destOrd="0" presId="urn:microsoft.com/office/officeart/2005/8/layout/lProcess2"/>
    <dgm:cxn modelId="{6E2C8E25-0E5D-4AFE-B77A-7F98D1830BBA}" type="presParOf" srcId="{B7644ACA-A492-4B23-89B6-3CE19A7B99DB}" destId="{060131B7-F95B-4F85-A058-622555457D8D}" srcOrd="1" destOrd="0" presId="urn:microsoft.com/office/officeart/2005/8/layout/lProcess2"/>
    <dgm:cxn modelId="{7CBF0D07-37DB-4CFD-8ED3-BEEF556A4BF1}" type="presParOf" srcId="{B7644ACA-A492-4B23-89B6-3CE19A7B99DB}" destId="{F9673E8A-3754-419A-8DC0-14D784FD59E2}" srcOrd="2" destOrd="0" presId="urn:microsoft.com/office/officeart/2005/8/layout/lProcess2"/>
    <dgm:cxn modelId="{01627894-F455-4665-AA27-47CCF738C8B7}" type="presParOf" srcId="{F9673E8A-3754-419A-8DC0-14D784FD59E2}" destId="{C413DB5A-12F7-495B-A110-BC5DB23A957F}" srcOrd="0" destOrd="0" presId="urn:microsoft.com/office/officeart/2005/8/layout/lProcess2"/>
    <dgm:cxn modelId="{FC23D391-38D2-4081-BDEC-BEF7A3D9BF6D}" type="presParOf" srcId="{C413DB5A-12F7-495B-A110-BC5DB23A957F}" destId="{F45D2629-7A8E-42D7-BC8B-A2D6BA474A30}" srcOrd="0" destOrd="0" presId="urn:microsoft.com/office/officeart/2005/8/layout/lProcess2"/>
    <dgm:cxn modelId="{87D7ABB0-697A-49D0-93CD-C9ABF7418A02}" type="presParOf" srcId="{C413DB5A-12F7-495B-A110-BC5DB23A957F}" destId="{2DAE66AD-A728-4E7C-B783-731A613F5E01}" srcOrd="1" destOrd="0" presId="urn:microsoft.com/office/officeart/2005/8/layout/lProcess2"/>
    <dgm:cxn modelId="{85B674CB-08BC-442E-A4EB-65D945E3509E}" type="presParOf" srcId="{C413DB5A-12F7-495B-A110-BC5DB23A957F}" destId="{40AB7B8B-D926-4E53-98A0-F58EABEC3FA1}" srcOrd="2" destOrd="0" presId="urn:microsoft.com/office/officeart/2005/8/layout/lProcess2"/>
    <dgm:cxn modelId="{DB694615-939D-4D32-A3D7-AE83596AA243}" type="presParOf" srcId="{C413DB5A-12F7-495B-A110-BC5DB23A957F}" destId="{DC665735-AC78-4A7E-AEAB-783DFF8E67FD}" srcOrd="3" destOrd="0" presId="urn:microsoft.com/office/officeart/2005/8/layout/lProcess2"/>
    <dgm:cxn modelId="{45AEE118-451E-4867-9F52-53C4FFA5D909}" type="presParOf" srcId="{C413DB5A-12F7-495B-A110-BC5DB23A957F}" destId="{304677EC-01DF-4E62-864D-C045EF094AC2}"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583FEA-7E26-4743-A1D4-0D5C5DEA248B}">
      <dsp:nvSpPr>
        <dsp:cNvPr id="0" name=""/>
        <dsp:cNvSpPr/>
      </dsp:nvSpPr>
      <dsp:spPr>
        <a:xfrm>
          <a:off x="0" y="415959"/>
          <a:ext cx="5696198"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3FF95C-BA73-4E60-8C4A-EEF09AB8A7E0}">
      <dsp:nvSpPr>
        <dsp:cNvPr id="0" name=""/>
        <dsp:cNvSpPr/>
      </dsp:nvSpPr>
      <dsp:spPr>
        <a:xfrm>
          <a:off x="284809" y="32199"/>
          <a:ext cx="3987338"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712" tIns="0" rIns="150712" bIns="0" numCol="1" spcCol="1270" anchor="ctr" anchorCtr="0">
          <a:noAutofit/>
        </a:bodyPr>
        <a:lstStyle/>
        <a:p>
          <a:pPr lvl="0" algn="l" defTabSz="889000">
            <a:lnSpc>
              <a:spcPct val="90000"/>
            </a:lnSpc>
            <a:spcBef>
              <a:spcPct val="0"/>
            </a:spcBef>
            <a:spcAft>
              <a:spcPct val="35000"/>
            </a:spcAft>
          </a:pPr>
          <a:r>
            <a:rPr lang="zh-CN" altLang="en-US" sz="2000" b="1" kern="1200" dirty="0" smtClean="0"/>
            <a:t>食品营养概述</a:t>
          </a:r>
          <a:endParaRPr lang="zh-CN" altLang="en-US" sz="2000" b="1" kern="1200" dirty="0"/>
        </a:p>
      </dsp:txBody>
      <dsp:txXfrm>
        <a:off x="284809" y="32199"/>
        <a:ext cx="3987338" cy="767520"/>
      </dsp:txXfrm>
    </dsp:sp>
    <dsp:sp modelId="{33E09908-50F0-4303-B591-5420114F9525}">
      <dsp:nvSpPr>
        <dsp:cNvPr id="0" name=""/>
        <dsp:cNvSpPr/>
      </dsp:nvSpPr>
      <dsp:spPr>
        <a:xfrm>
          <a:off x="0" y="1595319"/>
          <a:ext cx="5696198"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5AA061-4B3D-4004-8085-764F8922FD9E}">
      <dsp:nvSpPr>
        <dsp:cNvPr id="0" name=""/>
        <dsp:cNvSpPr/>
      </dsp:nvSpPr>
      <dsp:spPr>
        <a:xfrm>
          <a:off x="284809" y="1211559"/>
          <a:ext cx="3987338"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712" tIns="0" rIns="150712"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000" b="1" kern="1200" dirty="0" smtClean="0"/>
            <a:t>食品安全概述</a:t>
          </a:r>
        </a:p>
      </dsp:txBody>
      <dsp:txXfrm>
        <a:off x="284809" y="1211559"/>
        <a:ext cx="3987338" cy="767520"/>
      </dsp:txXfrm>
    </dsp:sp>
    <dsp:sp modelId="{56EA344F-95A6-4D4D-B3A2-4AC817C7521F}">
      <dsp:nvSpPr>
        <dsp:cNvPr id="0" name=""/>
        <dsp:cNvSpPr/>
      </dsp:nvSpPr>
      <dsp:spPr>
        <a:xfrm>
          <a:off x="0" y="2774679"/>
          <a:ext cx="5696198"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57EFC8-B4E0-49F4-AE29-B62AE281865C}">
      <dsp:nvSpPr>
        <dsp:cNvPr id="0" name=""/>
        <dsp:cNvSpPr/>
      </dsp:nvSpPr>
      <dsp:spPr>
        <a:xfrm>
          <a:off x="284809" y="2390919"/>
          <a:ext cx="3987338"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712" tIns="0" rIns="150712" bIns="0" numCol="1" spcCol="1270" anchor="ctr" anchorCtr="0">
          <a:noAutofit/>
        </a:bodyPr>
        <a:lstStyle/>
        <a:p>
          <a:pPr lvl="0" algn="l" defTabSz="889000">
            <a:lnSpc>
              <a:spcPct val="90000"/>
            </a:lnSpc>
            <a:spcBef>
              <a:spcPct val="0"/>
            </a:spcBef>
            <a:spcAft>
              <a:spcPct val="35000"/>
            </a:spcAft>
          </a:pPr>
          <a:r>
            <a:rPr lang="zh-CN" altLang="en-US" sz="2000" b="1" kern="1200" dirty="0" smtClean="0"/>
            <a:t>食品加工与检测验证</a:t>
          </a:r>
          <a:endParaRPr lang="zh-CN" altLang="en-US" sz="2000" b="1" kern="1200" dirty="0"/>
        </a:p>
      </dsp:txBody>
      <dsp:txXfrm>
        <a:off x="284809" y="2390919"/>
        <a:ext cx="3987338" cy="76752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48A603-CCBF-447C-91F1-1B3044ED8146}">
      <dsp:nvSpPr>
        <dsp:cNvPr id="0" name=""/>
        <dsp:cNvSpPr/>
      </dsp:nvSpPr>
      <dsp:spPr>
        <a:xfrm>
          <a:off x="0" y="376549"/>
          <a:ext cx="5149933" cy="604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E5C1A3-8A9D-4ABC-A8D6-A79765AF0EC3}">
      <dsp:nvSpPr>
        <dsp:cNvPr id="0" name=""/>
        <dsp:cNvSpPr/>
      </dsp:nvSpPr>
      <dsp:spPr>
        <a:xfrm>
          <a:off x="295497" y="22309"/>
          <a:ext cx="4136967" cy="7084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368" tIns="0" rIns="156368" bIns="0" numCol="1" spcCol="1270" anchor="ctr" anchorCtr="0">
          <a:noAutofit/>
        </a:bodyPr>
        <a:lstStyle/>
        <a:p>
          <a:pPr lvl="0" algn="l" defTabSz="800100">
            <a:lnSpc>
              <a:spcPct val="90000"/>
            </a:lnSpc>
            <a:spcBef>
              <a:spcPct val="0"/>
            </a:spcBef>
            <a:spcAft>
              <a:spcPct val="35000"/>
            </a:spcAft>
          </a:pPr>
          <a:r>
            <a:rPr lang="zh-CN" altLang="en-US" sz="1800" kern="1200" dirty="0" smtClean="0"/>
            <a:t>营养素各司其职，不能互相替代</a:t>
          </a:r>
          <a:endParaRPr lang="zh-CN" altLang="en-US" sz="1800" kern="1200" dirty="0"/>
        </a:p>
      </dsp:txBody>
      <dsp:txXfrm>
        <a:off x="295497" y="22309"/>
        <a:ext cx="4136967" cy="708480"/>
      </dsp:txXfrm>
    </dsp:sp>
    <dsp:sp modelId="{BD1DE791-32B5-4F9B-B111-0EAF184A7B2F}">
      <dsp:nvSpPr>
        <dsp:cNvPr id="0" name=""/>
        <dsp:cNvSpPr/>
      </dsp:nvSpPr>
      <dsp:spPr>
        <a:xfrm>
          <a:off x="0" y="1465189"/>
          <a:ext cx="5149933" cy="604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BDE744-149D-4B54-8DC8-7BE79C0C16AE}">
      <dsp:nvSpPr>
        <dsp:cNvPr id="0" name=""/>
        <dsp:cNvSpPr/>
      </dsp:nvSpPr>
      <dsp:spPr>
        <a:xfrm>
          <a:off x="295497" y="1110949"/>
          <a:ext cx="4136967" cy="7084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368" tIns="0" rIns="156368" bIns="0" numCol="1" spcCol="1270" anchor="ctr" anchorCtr="0">
          <a:noAutofit/>
        </a:bodyPr>
        <a:lstStyle/>
        <a:p>
          <a:pPr lvl="0" algn="l" defTabSz="800100">
            <a:lnSpc>
              <a:spcPct val="90000"/>
            </a:lnSpc>
            <a:spcBef>
              <a:spcPct val="0"/>
            </a:spcBef>
            <a:spcAft>
              <a:spcPct val="35000"/>
            </a:spcAft>
          </a:pPr>
          <a:r>
            <a:rPr lang="zh-CN" altLang="en-US" sz="1800" kern="1200" dirty="0" smtClean="0"/>
            <a:t>营养素摄入量低，不能满足需求</a:t>
          </a:r>
          <a:endParaRPr lang="zh-CN" altLang="en-US" sz="1800" kern="1200" dirty="0"/>
        </a:p>
      </dsp:txBody>
      <dsp:txXfrm>
        <a:off x="295497" y="1110949"/>
        <a:ext cx="4136967" cy="708480"/>
      </dsp:txXfrm>
    </dsp:sp>
    <dsp:sp modelId="{23993DE3-0F46-4D47-8481-1DF58AC3274E}">
      <dsp:nvSpPr>
        <dsp:cNvPr id="0" name=""/>
        <dsp:cNvSpPr/>
      </dsp:nvSpPr>
      <dsp:spPr>
        <a:xfrm>
          <a:off x="0" y="2553829"/>
          <a:ext cx="5149933" cy="604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BC27DF-3DEF-4B6B-A79A-7A7D42068F5A}">
      <dsp:nvSpPr>
        <dsp:cNvPr id="0" name=""/>
        <dsp:cNvSpPr/>
      </dsp:nvSpPr>
      <dsp:spPr>
        <a:xfrm>
          <a:off x="295497" y="2199588"/>
          <a:ext cx="4136967" cy="7084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368" tIns="0" rIns="156368" bIns="0" numCol="1" spcCol="1270" anchor="ctr" anchorCtr="0">
          <a:noAutofit/>
        </a:bodyPr>
        <a:lstStyle/>
        <a:p>
          <a:pPr lvl="0" algn="l" defTabSz="800100">
            <a:lnSpc>
              <a:spcPct val="90000"/>
            </a:lnSpc>
            <a:spcBef>
              <a:spcPct val="0"/>
            </a:spcBef>
            <a:spcAft>
              <a:spcPct val="35000"/>
            </a:spcAft>
          </a:pPr>
          <a:r>
            <a:rPr lang="zh-CN" altLang="en-US" sz="1800" kern="1200" dirty="0" smtClean="0"/>
            <a:t>营养素摄入过量，中毒或慢性疾病</a:t>
          </a:r>
          <a:endParaRPr lang="zh-CN" altLang="en-US" sz="1800" kern="1200" dirty="0"/>
        </a:p>
      </dsp:txBody>
      <dsp:txXfrm>
        <a:off x="295497" y="2199588"/>
        <a:ext cx="4136967" cy="70848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A30FF8-2330-4891-9CCF-742BC9757F7B}">
      <dsp:nvSpPr>
        <dsp:cNvPr id="0" name=""/>
        <dsp:cNvSpPr/>
      </dsp:nvSpPr>
      <dsp:spPr>
        <a:xfrm>
          <a:off x="30" y="15010"/>
          <a:ext cx="2961403"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b="1" kern="1200" dirty="0" smtClean="0"/>
            <a:t>相对性</a:t>
          </a:r>
          <a:endParaRPr lang="zh-CN" altLang="en-US" sz="1800" b="1" kern="1200" dirty="0"/>
        </a:p>
      </dsp:txBody>
      <dsp:txXfrm>
        <a:off x="30" y="15010"/>
        <a:ext cx="2961403" cy="777600"/>
      </dsp:txXfrm>
    </dsp:sp>
    <dsp:sp modelId="{6B0A41E4-0139-4727-B39D-9A17EBFCB34F}">
      <dsp:nvSpPr>
        <dsp:cNvPr id="0" name=""/>
        <dsp:cNvSpPr/>
      </dsp:nvSpPr>
      <dsp:spPr>
        <a:xfrm>
          <a:off x="30" y="792611"/>
          <a:ext cx="2961403" cy="21493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lang="zh-CN" altLang="en-US" sz="1800" b="0" kern="1200" dirty="0" smtClean="0"/>
            <a:t>客观存在</a:t>
          </a:r>
          <a:endParaRPr lang="zh-CN" altLang="en-US" sz="1800" b="0" kern="1200" dirty="0"/>
        </a:p>
        <a:p>
          <a:pPr marL="171450" lvl="1" indent="-171450" algn="l" defTabSz="800100">
            <a:lnSpc>
              <a:spcPct val="150000"/>
            </a:lnSpc>
            <a:spcBef>
              <a:spcPct val="0"/>
            </a:spcBef>
            <a:spcAft>
              <a:spcPct val="15000"/>
            </a:spcAft>
            <a:buChar char="••"/>
          </a:pPr>
          <a:r>
            <a:rPr lang="zh-CN" altLang="en-US" sz="1800" b="0" kern="1200" dirty="0" smtClean="0"/>
            <a:t>合理食用方式</a:t>
          </a:r>
          <a:endParaRPr lang="zh-CN" altLang="en-US" sz="1800" b="0" kern="1200" dirty="0"/>
        </a:p>
        <a:p>
          <a:pPr marL="171450" lvl="1" indent="-171450" algn="l" defTabSz="800100">
            <a:lnSpc>
              <a:spcPct val="150000"/>
            </a:lnSpc>
            <a:spcBef>
              <a:spcPct val="0"/>
            </a:spcBef>
            <a:spcAft>
              <a:spcPct val="15000"/>
            </a:spcAft>
            <a:buChar char="••"/>
          </a:pPr>
          <a:r>
            <a:rPr lang="zh-CN" altLang="en-US" sz="1800" b="0" kern="1200" dirty="0" smtClean="0"/>
            <a:t>合理使用量</a:t>
          </a:r>
          <a:endParaRPr lang="zh-CN" altLang="en-US" sz="1800" b="0" kern="1200" dirty="0"/>
        </a:p>
        <a:p>
          <a:pPr marL="171450" lvl="1" indent="-171450" algn="l" defTabSz="800100">
            <a:lnSpc>
              <a:spcPct val="150000"/>
            </a:lnSpc>
            <a:spcBef>
              <a:spcPct val="0"/>
            </a:spcBef>
            <a:spcAft>
              <a:spcPct val="15000"/>
            </a:spcAft>
            <a:buChar char="••"/>
          </a:pPr>
          <a:r>
            <a:rPr lang="en-US" altLang="zh-CN" sz="1800" b="0" kern="1200" dirty="0" smtClean="0"/>
            <a:t>……</a:t>
          </a:r>
          <a:endParaRPr lang="zh-CN" altLang="en-US" sz="1800" b="0" kern="1200" dirty="0"/>
        </a:p>
      </dsp:txBody>
      <dsp:txXfrm>
        <a:off x="30" y="792611"/>
        <a:ext cx="2961403" cy="2149335"/>
      </dsp:txXfrm>
    </dsp:sp>
    <dsp:sp modelId="{26646961-0041-4CDD-A385-16CF366BB68D}">
      <dsp:nvSpPr>
        <dsp:cNvPr id="0" name=""/>
        <dsp:cNvSpPr/>
      </dsp:nvSpPr>
      <dsp:spPr>
        <a:xfrm>
          <a:off x="3376030" y="15010"/>
          <a:ext cx="2961403"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b="1" kern="1200" dirty="0" smtClean="0"/>
            <a:t>复杂性</a:t>
          </a:r>
          <a:endParaRPr lang="zh-CN" altLang="en-US" sz="1800" b="1" kern="1200" dirty="0"/>
        </a:p>
      </dsp:txBody>
      <dsp:txXfrm>
        <a:off x="3376030" y="15010"/>
        <a:ext cx="2961403" cy="777600"/>
      </dsp:txXfrm>
    </dsp:sp>
    <dsp:sp modelId="{F3338625-7E2D-43B6-A64D-C9C583FA87E6}">
      <dsp:nvSpPr>
        <dsp:cNvPr id="0" name=""/>
        <dsp:cNvSpPr/>
      </dsp:nvSpPr>
      <dsp:spPr>
        <a:xfrm>
          <a:off x="3376030" y="792611"/>
          <a:ext cx="2961403" cy="21493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lang="zh-CN" altLang="en-US" sz="1800" b="0" kern="1200" dirty="0" smtClean="0"/>
            <a:t>环境</a:t>
          </a:r>
          <a:endParaRPr lang="zh-CN" altLang="en-US" sz="1800" b="0" kern="1200" dirty="0"/>
        </a:p>
        <a:p>
          <a:pPr marL="171450" lvl="1" indent="-171450" algn="l" defTabSz="800100">
            <a:lnSpc>
              <a:spcPct val="150000"/>
            </a:lnSpc>
            <a:spcBef>
              <a:spcPct val="0"/>
            </a:spcBef>
            <a:spcAft>
              <a:spcPct val="15000"/>
            </a:spcAft>
            <a:buChar char="••"/>
          </a:pPr>
          <a:r>
            <a:rPr lang="zh-CN" altLang="en-US" sz="1800" b="0" kern="1200" dirty="0" smtClean="0"/>
            <a:t>生产加工运输储藏</a:t>
          </a:r>
          <a:endParaRPr lang="zh-CN" altLang="en-US" sz="1800" b="0" kern="1200" dirty="0"/>
        </a:p>
        <a:p>
          <a:pPr marL="171450" lvl="1" indent="-171450" algn="l" defTabSz="800100">
            <a:lnSpc>
              <a:spcPct val="150000"/>
            </a:lnSpc>
            <a:spcBef>
              <a:spcPct val="0"/>
            </a:spcBef>
            <a:spcAft>
              <a:spcPct val="15000"/>
            </a:spcAft>
            <a:buChar char="••"/>
          </a:pPr>
          <a:r>
            <a:rPr lang="zh-CN" altLang="en-US" sz="1800" b="0" kern="1200" dirty="0" smtClean="0"/>
            <a:t>食用者自身</a:t>
          </a:r>
          <a:endParaRPr lang="zh-CN" altLang="en-US" sz="1800" b="0" kern="1200" dirty="0"/>
        </a:p>
        <a:p>
          <a:pPr marL="171450" lvl="1" indent="-171450" algn="l" defTabSz="800100">
            <a:lnSpc>
              <a:spcPct val="150000"/>
            </a:lnSpc>
            <a:spcBef>
              <a:spcPct val="0"/>
            </a:spcBef>
            <a:spcAft>
              <a:spcPct val="15000"/>
            </a:spcAft>
            <a:buChar char="••"/>
          </a:pPr>
          <a:r>
            <a:rPr lang="en-US" altLang="zh-CN" sz="1800" b="0" kern="1200" dirty="0" smtClean="0"/>
            <a:t>……</a:t>
          </a:r>
          <a:endParaRPr lang="zh-CN" altLang="en-US" sz="1800" b="0" kern="1200" dirty="0"/>
        </a:p>
      </dsp:txBody>
      <dsp:txXfrm>
        <a:off x="3376030" y="792611"/>
        <a:ext cx="2961403" cy="214933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1BD96D-D3FB-4C77-A613-ACE58227A8F0}">
      <dsp:nvSpPr>
        <dsp:cNvPr id="0" name=""/>
        <dsp:cNvSpPr/>
      </dsp:nvSpPr>
      <dsp:spPr>
        <a:xfrm rot="3820387">
          <a:off x="2397055" y="2714511"/>
          <a:ext cx="666423" cy="35068"/>
        </a:xfrm>
        <a:custGeom>
          <a:avLst/>
          <a:gdLst/>
          <a:ahLst/>
          <a:cxnLst/>
          <a:rect l="0" t="0" r="0" b="0"/>
          <a:pathLst>
            <a:path>
              <a:moveTo>
                <a:pt x="0" y="17534"/>
              </a:moveTo>
              <a:lnTo>
                <a:pt x="666423" y="175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E8489A-7DF4-4B94-BB88-191B2925EA87}">
      <dsp:nvSpPr>
        <dsp:cNvPr id="0" name=""/>
        <dsp:cNvSpPr/>
      </dsp:nvSpPr>
      <dsp:spPr>
        <a:xfrm rot="1382099">
          <a:off x="2825503" y="2172693"/>
          <a:ext cx="221813" cy="35068"/>
        </a:xfrm>
        <a:custGeom>
          <a:avLst/>
          <a:gdLst/>
          <a:ahLst/>
          <a:cxnLst/>
          <a:rect l="0" t="0" r="0" b="0"/>
          <a:pathLst>
            <a:path>
              <a:moveTo>
                <a:pt x="0" y="17534"/>
              </a:moveTo>
              <a:lnTo>
                <a:pt x="221813" y="175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C16193-3021-43F6-A982-4C5AAD665BF1}">
      <dsp:nvSpPr>
        <dsp:cNvPr id="0" name=""/>
        <dsp:cNvSpPr/>
      </dsp:nvSpPr>
      <dsp:spPr>
        <a:xfrm rot="20217901">
          <a:off x="2825503" y="1661943"/>
          <a:ext cx="221813" cy="35068"/>
        </a:xfrm>
        <a:custGeom>
          <a:avLst/>
          <a:gdLst/>
          <a:ahLst/>
          <a:cxnLst/>
          <a:rect l="0" t="0" r="0" b="0"/>
          <a:pathLst>
            <a:path>
              <a:moveTo>
                <a:pt x="0" y="17534"/>
              </a:moveTo>
              <a:lnTo>
                <a:pt x="221813" y="175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1A7F6A-69A9-4609-BBB5-EE5B2076DDA4}">
      <dsp:nvSpPr>
        <dsp:cNvPr id="0" name=""/>
        <dsp:cNvSpPr/>
      </dsp:nvSpPr>
      <dsp:spPr>
        <a:xfrm rot="17779613">
          <a:off x="2397055" y="1120125"/>
          <a:ext cx="666423" cy="35068"/>
        </a:xfrm>
        <a:custGeom>
          <a:avLst/>
          <a:gdLst/>
          <a:ahLst/>
          <a:cxnLst/>
          <a:rect l="0" t="0" r="0" b="0"/>
          <a:pathLst>
            <a:path>
              <a:moveTo>
                <a:pt x="0" y="17534"/>
              </a:moveTo>
              <a:lnTo>
                <a:pt x="666423" y="175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1F9E23-CD6F-48D7-BA6C-DEE3A78918A2}">
      <dsp:nvSpPr>
        <dsp:cNvPr id="0" name=""/>
        <dsp:cNvSpPr/>
      </dsp:nvSpPr>
      <dsp:spPr>
        <a:xfrm>
          <a:off x="1111099" y="1449008"/>
          <a:ext cx="1832812" cy="105757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5628EE-8B90-4E9F-9704-733BB58F6F97}">
      <dsp:nvSpPr>
        <dsp:cNvPr id="0" name=""/>
        <dsp:cNvSpPr/>
      </dsp:nvSpPr>
      <dsp:spPr>
        <a:xfrm>
          <a:off x="2344395" y="939"/>
          <a:ext cx="1473782" cy="8546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影响产业和社会经济发展</a:t>
          </a:r>
          <a:endParaRPr lang="zh-CN" altLang="en-US" sz="1800" kern="1200" dirty="0"/>
        </a:p>
      </dsp:txBody>
      <dsp:txXfrm>
        <a:off x="2344395" y="939"/>
        <a:ext cx="1473782" cy="854644"/>
      </dsp:txXfrm>
    </dsp:sp>
    <dsp:sp modelId="{A43BECC0-B5E1-4010-B70B-C86B53B3FFCA}">
      <dsp:nvSpPr>
        <dsp:cNvPr id="0" name=""/>
        <dsp:cNvSpPr/>
      </dsp:nvSpPr>
      <dsp:spPr>
        <a:xfrm>
          <a:off x="2895846" y="956079"/>
          <a:ext cx="1473782" cy="8546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影响食品 出口和国际贸易</a:t>
          </a:r>
          <a:endParaRPr lang="zh-CN" altLang="en-US" sz="1800" kern="1200" dirty="0"/>
        </a:p>
      </dsp:txBody>
      <dsp:txXfrm>
        <a:off x="2895846" y="956079"/>
        <a:ext cx="1473782" cy="854644"/>
      </dsp:txXfrm>
    </dsp:sp>
    <dsp:sp modelId="{83ACB670-A49E-4E1B-9E7A-8AA22147F840}">
      <dsp:nvSpPr>
        <dsp:cNvPr id="0" name=""/>
        <dsp:cNvSpPr/>
      </dsp:nvSpPr>
      <dsp:spPr>
        <a:xfrm>
          <a:off x="2895846" y="2058980"/>
          <a:ext cx="1473782" cy="8546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影响社会稳定和国家安全</a:t>
          </a:r>
          <a:endParaRPr lang="zh-CN" altLang="en-US" sz="1800" kern="1200" dirty="0"/>
        </a:p>
      </dsp:txBody>
      <dsp:txXfrm>
        <a:off x="2895846" y="2058980"/>
        <a:ext cx="1473782" cy="854644"/>
      </dsp:txXfrm>
    </dsp:sp>
    <dsp:sp modelId="{E927CBAA-9C90-4D78-8B0B-886324F0694D}">
      <dsp:nvSpPr>
        <dsp:cNvPr id="0" name=""/>
        <dsp:cNvSpPr/>
      </dsp:nvSpPr>
      <dsp:spPr>
        <a:xfrm>
          <a:off x="2344395" y="3014121"/>
          <a:ext cx="1473782" cy="8546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影响到国家和政府的形象</a:t>
          </a:r>
          <a:endParaRPr lang="zh-CN" altLang="en-US" sz="1800" kern="1200" dirty="0"/>
        </a:p>
      </dsp:txBody>
      <dsp:txXfrm>
        <a:off x="2344395" y="3014121"/>
        <a:ext cx="1473782" cy="85464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F3A0CE-295C-493F-AE59-AF08D27A08A6}">
      <dsp:nvSpPr>
        <dsp:cNvPr id="0" name=""/>
        <dsp:cNvSpPr/>
      </dsp:nvSpPr>
      <dsp:spPr>
        <a:xfrm>
          <a:off x="2095339" y="1721937"/>
          <a:ext cx="1446141" cy="1446141"/>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rgbClr val="FF0000"/>
              </a:solidFill>
            </a:rPr>
            <a:t>食品安全危害</a:t>
          </a:r>
          <a:endParaRPr lang="zh-CN" altLang="en-US" sz="1800" b="1" kern="1200" dirty="0">
            <a:solidFill>
              <a:srgbClr val="FF0000"/>
            </a:solidFill>
          </a:endParaRPr>
        </a:p>
      </dsp:txBody>
      <dsp:txXfrm>
        <a:off x="2095339" y="1721937"/>
        <a:ext cx="1446141" cy="1446141"/>
      </dsp:txXfrm>
    </dsp:sp>
    <dsp:sp modelId="{FAA064D7-0959-4208-9F52-E6F225339A0D}">
      <dsp:nvSpPr>
        <dsp:cNvPr id="0" name=""/>
        <dsp:cNvSpPr/>
      </dsp:nvSpPr>
      <dsp:spPr>
        <a:xfrm rot="12900000">
          <a:off x="1166434" y="1469769"/>
          <a:ext cx="1106993" cy="412150"/>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D735021-97C7-44B8-BA9F-A8D0F20F9A76}">
      <dsp:nvSpPr>
        <dsp:cNvPr id="0" name=""/>
        <dsp:cNvSpPr/>
      </dsp:nvSpPr>
      <dsp:spPr>
        <a:xfrm>
          <a:off x="579615" y="808838"/>
          <a:ext cx="1373834" cy="1099067"/>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CN" altLang="en-US" sz="1800" b="1" kern="1200" dirty="0" smtClean="0"/>
            <a:t>生物性危害</a:t>
          </a:r>
          <a:endParaRPr lang="zh-CN" altLang="en-US" sz="1800" b="1" kern="1200" dirty="0"/>
        </a:p>
      </dsp:txBody>
      <dsp:txXfrm>
        <a:off x="579615" y="808838"/>
        <a:ext cx="1373834" cy="1099067"/>
      </dsp:txXfrm>
    </dsp:sp>
    <dsp:sp modelId="{2489A092-1DA0-42D1-8740-45C9E4C6B057}">
      <dsp:nvSpPr>
        <dsp:cNvPr id="0" name=""/>
        <dsp:cNvSpPr/>
      </dsp:nvSpPr>
      <dsp:spPr>
        <a:xfrm rot="16200000">
          <a:off x="2264913" y="897937"/>
          <a:ext cx="1106993" cy="412150"/>
        </a:xfrm>
        <a:prstGeom prst="leftArrow">
          <a:avLst>
            <a:gd name="adj1" fmla="val 60000"/>
            <a:gd name="adj2" fmla="val 50000"/>
          </a:avLst>
        </a:prstGeom>
        <a:solidFill>
          <a:schemeClr val="accent2">
            <a:hueOff val="-727682"/>
            <a:satOff val="-41964"/>
            <a:lumOff val="431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718F363-CCEE-491A-A9C1-6C03648DCE4D}">
      <dsp:nvSpPr>
        <dsp:cNvPr id="0" name=""/>
        <dsp:cNvSpPr/>
      </dsp:nvSpPr>
      <dsp:spPr>
        <a:xfrm>
          <a:off x="2131493" y="982"/>
          <a:ext cx="1373834" cy="1099067"/>
        </a:xfrm>
        <a:prstGeom prst="roundRect">
          <a:avLst>
            <a:gd name="adj" fmla="val 10000"/>
          </a:avLst>
        </a:prstGeom>
        <a:solidFill>
          <a:schemeClr val="accent2">
            <a:hueOff val="-727682"/>
            <a:satOff val="-41964"/>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CN" altLang="en-US" sz="1800" b="1" kern="1200" dirty="0" smtClean="0"/>
            <a:t>化学性危害</a:t>
          </a:r>
          <a:endParaRPr lang="zh-CN" altLang="en-US" sz="1800" b="1" kern="1200" dirty="0"/>
        </a:p>
      </dsp:txBody>
      <dsp:txXfrm>
        <a:off x="2131493" y="982"/>
        <a:ext cx="1373834" cy="1099067"/>
      </dsp:txXfrm>
    </dsp:sp>
    <dsp:sp modelId="{11895BD3-611D-4371-891E-078206C1DA5F}">
      <dsp:nvSpPr>
        <dsp:cNvPr id="0" name=""/>
        <dsp:cNvSpPr/>
      </dsp:nvSpPr>
      <dsp:spPr>
        <a:xfrm rot="19500000">
          <a:off x="3363393" y="1469769"/>
          <a:ext cx="1106993" cy="412150"/>
        </a:xfrm>
        <a:prstGeom prst="leftArrow">
          <a:avLst>
            <a:gd name="adj1" fmla="val 60000"/>
            <a:gd name="adj2" fmla="val 50000"/>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038CCE6-10AA-41C4-825C-2C78C32C218A}">
      <dsp:nvSpPr>
        <dsp:cNvPr id="0" name=""/>
        <dsp:cNvSpPr/>
      </dsp:nvSpPr>
      <dsp:spPr>
        <a:xfrm>
          <a:off x="3683370" y="808838"/>
          <a:ext cx="1373834" cy="1099067"/>
        </a:xfrm>
        <a:prstGeom prst="roundRect">
          <a:avLst>
            <a:gd name="adj" fmla="val 10000"/>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CN" altLang="en-US" sz="1800" b="1" kern="1200" dirty="0" smtClean="0"/>
            <a:t>物理性危害</a:t>
          </a:r>
          <a:endParaRPr lang="zh-CN" altLang="en-US" sz="1800" b="1" kern="1200" dirty="0"/>
        </a:p>
      </dsp:txBody>
      <dsp:txXfrm>
        <a:off x="3683370" y="808838"/>
        <a:ext cx="1373834" cy="1099067"/>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1BF2B2-4628-4437-89DA-07AC077C0DB5}">
      <dsp:nvSpPr>
        <dsp:cNvPr id="0" name=""/>
        <dsp:cNvSpPr/>
      </dsp:nvSpPr>
      <dsp:spPr>
        <a:xfrm>
          <a:off x="1530839" y="362274"/>
          <a:ext cx="2420762" cy="2420762"/>
        </a:xfrm>
        <a:prstGeom prst="blockArc">
          <a:avLst>
            <a:gd name="adj1" fmla="val 108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F1F215-6656-47E0-BB3F-C3529563D31E}">
      <dsp:nvSpPr>
        <dsp:cNvPr id="0" name=""/>
        <dsp:cNvSpPr/>
      </dsp:nvSpPr>
      <dsp:spPr>
        <a:xfrm>
          <a:off x="1530839" y="362274"/>
          <a:ext cx="2420762" cy="2420762"/>
        </a:xfrm>
        <a:prstGeom prst="blockArc">
          <a:avLst>
            <a:gd name="adj1" fmla="val 5400000"/>
            <a:gd name="adj2" fmla="val 10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B9A6D7-5497-4A13-89B2-C083A1BB21AB}">
      <dsp:nvSpPr>
        <dsp:cNvPr id="0" name=""/>
        <dsp:cNvSpPr/>
      </dsp:nvSpPr>
      <dsp:spPr>
        <a:xfrm>
          <a:off x="1530839" y="362274"/>
          <a:ext cx="2420762" cy="2420762"/>
        </a:xfrm>
        <a:prstGeom prst="blockArc">
          <a:avLst>
            <a:gd name="adj1" fmla="val 0"/>
            <a:gd name="adj2" fmla="val 54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962BE3-69FD-4B3F-A0A0-FF6BB9822757}">
      <dsp:nvSpPr>
        <dsp:cNvPr id="0" name=""/>
        <dsp:cNvSpPr/>
      </dsp:nvSpPr>
      <dsp:spPr>
        <a:xfrm>
          <a:off x="1530839" y="362274"/>
          <a:ext cx="2420762" cy="2420762"/>
        </a:xfrm>
        <a:prstGeom prst="blockArc">
          <a:avLst>
            <a:gd name="adj1" fmla="val 16200000"/>
            <a:gd name="adj2" fmla="val 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6D7168-03E8-4958-9423-41D90144F953}">
      <dsp:nvSpPr>
        <dsp:cNvPr id="0" name=""/>
        <dsp:cNvSpPr/>
      </dsp:nvSpPr>
      <dsp:spPr>
        <a:xfrm>
          <a:off x="2184410" y="1015845"/>
          <a:ext cx="1113621" cy="1113621"/>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t>物理性危害</a:t>
          </a:r>
          <a:endParaRPr lang="zh-CN" altLang="en-US" sz="1800" b="1" kern="1200" dirty="0"/>
        </a:p>
      </dsp:txBody>
      <dsp:txXfrm>
        <a:off x="2184410" y="1015845"/>
        <a:ext cx="1113621" cy="1113621"/>
      </dsp:txXfrm>
    </dsp:sp>
    <dsp:sp modelId="{03D73A30-4CE4-4288-898D-C7C7890000C6}">
      <dsp:nvSpPr>
        <dsp:cNvPr id="0" name=""/>
        <dsp:cNvSpPr/>
      </dsp:nvSpPr>
      <dsp:spPr>
        <a:xfrm>
          <a:off x="2351453" y="570"/>
          <a:ext cx="779534" cy="7795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t>泥沙</a:t>
          </a:r>
          <a:endParaRPr lang="zh-CN" altLang="en-US" sz="1800" b="1" kern="1200" dirty="0"/>
        </a:p>
      </dsp:txBody>
      <dsp:txXfrm>
        <a:off x="2351453" y="570"/>
        <a:ext cx="779534" cy="779534"/>
      </dsp:txXfrm>
    </dsp:sp>
    <dsp:sp modelId="{D8030C2C-F19A-4CAA-AD30-83897C469920}">
      <dsp:nvSpPr>
        <dsp:cNvPr id="0" name=""/>
        <dsp:cNvSpPr/>
      </dsp:nvSpPr>
      <dsp:spPr>
        <a:xfrm>
          <a:off x="3533771" y="1182888"/>
          <a:ext cx="779534" cy="7795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t>其他杂物</a:t>
          </a:r>
          <a:endParaRPr lang="zh-CN" altLang="en-US" sz="1800" b="1" kern="1200" dirty="0"/>
        </a:p>
      </dsp:txBody>
      <dsp:txXfrm>
        <a:off x="3533771" y="1182888"/>
        <a:ext cx="779534" cy="779534"/>
      </dsp:txXfrm>
    </dsp:sp>
    <dsp:sp modelId="{A577BB85-B1EE-4199-BF86-6A5E8C9DC8AA}">
      <dsp:nvSpPr>
        <dsp:cNvPr id="0" name=""/>
        <dsp:cNvSpPr/>
      </dsp:nvSpPr>
      <dsp:spPr>
        <a:xfrm>
          <a:off x="2351453" y="2365206"/>
          <a:ext cx="779534" cy="7795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t>放射性</a:t>
          </a:r>
          <a:endParaRPr lang="zh-CN" altLang="en-US" sz="1800" b="1" kern="1200" dirty="0"/>
        </a:p>
      </dsp:txBody>
      <dsp:txXfrm>
        <a:off x="2351453" y="2365206"/>
        <a:ext cx="779534" cy="779534"/>
      </dsp:txXfrm>
    </dsp:sp>
    <dsp:sp modelId="{BEC8D530-E125-4AAC-AE52-1A74F1B2B90C}">
      <dsp:nvSpPr>
        <dsp:cNvPr id="0" name=""/>
        <dsp:cNvSpPr/>
      </dsp:nvSpPr>
      <dsp:spPr>
        <a:xfrm>
          <a:off x="1169135" y="1182888"/>
          <a:ext cx="779534" cy="7795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t>毛发</a:t>
          </a:r>
          <a:endParaRPr lang="zh-CN" altLang="en-US" sz="1800" b="1" kern="1200" dirty="0"/>
        </a:p>
      </dsp:txBody>
      <dsp:txXfrm>
        <a:off x="1169135" y="1182888"/>
        <a:ext cx="779534" cy="77953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E9A646-5D79-49DC-BB41-48710108951F}">
      <dsp:nvSpPr>
        <dsp:cNvPr id="0" name=""/>
        <dsp:cNvSpPr/>
      </dsp:nvSpPr>
      <dsp:spPr>
        <a:xfrm rot="5400000">
          <a:off x="4048312" y="-1784737"/>
          <a:ext cx="1192413" cy="476279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t>中华人民共和国食品安全法</a:t>
          </a:r>
          <a:endParaRPr lang="zh-CN" altLang="en-US" sz="1800" kern="1200" dirty="0"/>
        </a:p>
      </dsp:txBody>
      <dsp:txXfrm rot="5400000">
        <a:off x="4048312" y="-1784737"/>
        <a:ext cx="1192413" cy="4762797"/>
      </dsp:txXfrm>
    </dsp:sp>
    <dsp:sp modelId="{AB77B406-B484-4115-A1F1-5569656AC489}">
      <dsp:nvSpPr>
        <dsp:cNvPr id="0" name=""/>
        <dsp:cNvSpPr/>
      </dsp:nvSpPr>
      <dsp:spPr>
        <a:xfrm>
          <a:off x="415952" y="2072"/>
          <a:ext cx="1847167" cy="1189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kern="1200" dirty="0" smtClean="0"/>
            <a:t>综合</a:t>
          </a:r>
          <a:endParaRPr lang="zh-CN" altLang="en-US" sz="1800" kern="1200" dirty="0"/>
        </a:p>
      </dsp:txBody>
      <dsp:txXfrm>
        <a:off x="415952" y="2072"/>
        <a:ext cx="1847167" cy="1189179"/>
      </dsp:txXfrm>
    </dsp:sp>
    <dsp:sp modelId="{E5543553-1DBC-48AA-AD4D-4E6B5CF26743}">
      <dsp:nvSpPr>
        <dsp:cNvPr id="0" name=""/>
        <dsp:cNvSpPr/>
      </dsp:nvSpPr>
      <dsp:spPr>
        <a:xfrm rot="5400000">
          <a:off x="4048312" y="-517797"/>
          <a:ext cx="1192413" cy="476279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t>食品经营许可管理办法</a:t>
          </a: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smtClean="0"/>
            <a:t>食品经营许可审查通则</a:t>
          </a: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smtClean="0"/>
            <a:t>国家食品药品监督管理总局关于启用</a:t>
          </a:r>
          <a:r>
            <a:rPr lang="en-US" altLang="zh-CN" sz="1800" kern="1200" dirty="0" smtClean="0"/>
            <a:t>《</a:t>
          </a:r>
          <a:r>
            <a:rPr lang="zh-CN" altLang="en-US" sz="1800" kern="1200" dirty="0" smtClean="0"/>
            <a:t>食品经营许可证</a:t>
          </a:r>
          <a:r>
            <a:rPr lang="en-US" altLang="zh-CN" sz="1800" kern="1200" dirty="0" smtClean="0"/>
            <a:t>》</a:t>
          </a:r>
          <a:r>
            <a:rPr lang="zh-CN" altLang="en-US" sz="1800" kern="1200" dirty="0" smtClean="0"/>
            <a:t>的公告</a:t>
          </a:r>
          <a:endParaRPr lang="zh-CN" altLang="en-US" sz="1800" kern="1200" dirty="0"/>
        </a:p>
      </dsp:txBody>
      <dsp:txXfrm rot="5400000">
        <a:off x="4048312" y="-517797"/>
        <a:ext cx="1192413" cy="4762797"/>
      </dsp:txXfrm>
    </dsp:sp>
    <dsp:sp modelId="{FE3C4BC4-5E0B-4307-BB78-CEEB98611863}">
      <dsp:nvSpPr>
        <dsp:cNvPr id="0" name=""/>
        <dsp:cNvSpPr/>
      </dsp:nvSpPr>
      <dsp:spPr>
        <a:xfrm>
          <a:off x="415952" y="1269011"/>
          <a:ext cx="1847167" cy="1189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kern="1200" dirty="0" smtClean="0"/>
            <a:t>行政许可</a:t>
          </a:r>
          <a:endParaRPr lang="zh-CN" altLang="en-US" sz="1800" kern="1200" dirty="0"/>
        </a:p>
      </dsp:txBody>
      <dsp:txXfrm>
        <a:off x="415952" y="1269011"/>
        <a:ext cx="1847167" cy="1189179"/>
      </dsp:txXfrm>
    </dsp:sp>
    <dsp:sp modelId="{86C2CC33-4309-402A-85C2-A844D0425831}">
      <dsp:nvSpPr>
        <dsp:cNvPr id="0" name=""/>
        <dsp:cNvSpPr/>
      </dsp:nvSpPr>
      <dsp:spPr>
        <a:xfrm rot="5400000">
          <a:off x="4048312" y="749141"/>
          <a:ext cx="1192413" cy="476279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t>食品召回管理办法</a:t>
          </a: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smtClean="0"/>
            <a:t>餐饮服务食品安全操作规范</a:t>
          </a:r>
          <a:endParaRPr lang="zh-CN" altLang="en-US" sz="1800" kern="1200" dirty="0"/>
        </a:p>
        <a:p>
          <a:pPr marL="171450" lvl="1" indent="-171450" algn="l" defTabSz="800100">
            <a:lnSpc>
              <a:spcPct val="90000"/>
            </a:lnSpc>
            <a:spcBef>
              <a:spcPct val="0"/>
            </a:spcBef>
            <a:spcAft>
              <a:spcPct val="15000"/>
            </a:spcAft>
            <a:buChar char="••"/>
          </a:pPr>
          <a:r>
            <a:rPr lang="en-US" altLang="zh-CN" sz="1800" kern="1200" dirty="0" smtClean="0"/>
            <a:t>……</a:t>
          </a:r>
          <a:endParaRPr lang="zh-CN" altLang="en-US" sz="1800" kern="1200" dirty="0"/>
        </a:p>
      </dsp:txBody>
      <dsp:txXfrm rot="5400000">
        <a:off x="4048312" y="749141"/>
        <a:ext cx="1192413" cy="4762797"/>
      </dsp:txXfrm>
    </dsp:sp>
    <dsp:sp modelId="{9D69E7CF-DF21-4D13-BA46-A498129D0E6D}">
      <dsp:nvSpPr>
        <dsp:cNvPr id="0" name=""/>
        <dsp:cNvSpPr/>
      </dsp:nvSpPr>
      <dsp:spPr>
        <a:xfrm>
          <a:off x="415952" y="2535950"/>
          <a:ext cx="1847167" cy="1189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kern="1200" dirty="0" smtClean="0"/>
            <a:t>监督管理</a:t>
          </a:r>
          <a:endParaRPr lang="zh-CN" altLang="en-US" sz="1800" kern="1200" dirty="0"/>
        </a:p>
      </dsp:txBody>
      <dsp:txXfrm>
        <a:off x="415952" y="2535950"/>
        <a:ext cx="1847167" cy="118917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547717-F9A3-46BC-A04A-0E37A53C486E}">
      <dsp:nvSpPr>
        <dsp:cNvPr id="0" name=""/>
        <dsp:cNvSpPr/>
      </dsp:nvSpPr>
      <dsp:spPr>
        <a:xfrm>
          <a:off x="712585" y="2172"/>
          <a:ext cx="2287668" cy="650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kern="1200" dirty="0" smtClean="0"/>
            <a:t>产热营养素</a:t>
          </a:r>
          <a:endParaRPr lang="zh-CN" altLang="en-US" sz="1800" kern="1200" dirty="0"/>
        </a:p>
      </dsp:txBody>
      <dsp:txXfrm>
        <a:off x="712585" y="2172"/>
        <a:ext cx="2287668" cy="650164"/>
      </dsp:txXfrm>
    </dsp:sp>
    <dsp:sp modelId="{1C9D54A9-906D-426D-8685-E94560D08315}">
      <dsp:nvSpPr>
        <dsp:cNvPr id="0" name=""/>
        <dsp:cNvSpPr/>
      </dsp:nvSpPr>
      <dsp:spPr>
        <a:xfrm>
          <a:off x="941352" y="652337"/>
          <a:ext cx="228766" cy="487623"/>
        </a:xfrm>
        <a:custGeom>
          <a:avLst/>
          <a:gdLst/>
          <a:ahLst/>
          <a:cxnLst/>
          <a:rect l="0" t="0" r="0" b="0"/>
          <a:pathLst>
            <a:path>
              <a:moveTo>
                <a:pt x="0" y="0"/>
              </a:moveTo>
              <a:lnTo>
                <a:pt x="0" y="487623"/>
              </a:lnTo>
              <a:lnTo>
                <a:pt x="228766" y="4876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F4DE64-03DA-4C56-8B8D-C7ED6B3BF8D7}">
      <dsp:nvSpPr>
        <dsp:cNvPr id="0" name=""/>
        <dsp:cNvSpPr/>
      </dsp:nvSpPr>
      <dsp:spPr>
        <a:xfrm>
          <a:off x="1170119" y="814878"/>
          <a:ext cx="1590863" cy="650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kern="1200" dirty="0" smtClean="0"/>
            <a:t>蛋白质</a:t>
          </a:r>
          <a:endParaRPr lang="zh-CN" altLang="en-US" sz="1800" kern="1200" dirty="0"/>
        </a:p>
      </dsp:txBody>
      <dsp:txXfrm>
        <a:off x="1170119" y="814878"/>
        <a:ext cx="1590863" cy="650164"/>
      </dsp:txXfrm>
    </dsp:sp>
    <dsp:sp modelId="{B53007E4-F7B2-4E49-99EB-DD3C4143C238}">
      <dsp:nvSpPr>
        <dsp:cNvPr id="0" name=""/>
        <dsp:cNvSpPr/>
      </dsp:nvSpPr>
      <dsp:spPr>
        <a:xfrm>
          <a:off x="941352" y="652337"/>
          <a:ext cx="228766" cy="1300328"/>
        </a:xfrm>
        <a:custGeom>
          <a:avLst/>
          <a:gdLst/>
          <a:ahLst/>
          <a:cxnLst/>
          <a:rect l="0" t="0" r="0" b="0"/>
          <a:pathLst>
            <a:path>
              <a:moveTo>
                <a:pt x="0" y="0"/>
              </a:moveTo>
              <a:lnTo>
                <a:pt x="0" y="1300328"/>
              </a:lnTo>
              <a:lnTo>
                <a:pt x="228766" y="13003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12C279-14D4-4466-9D05-E9E2D876A60D}">
      <dsp:nvSpPr>
        <dsp:cNvPr id="0" name=""/>
        <dsp:cNvSpPr/>
      </dsp:nvSpPr>
      <dsp:spPr>
        <a:xfrm>
          <a:off x="1170119" y="1627583"/>
          <a:ext cx="1590863" cy="650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kern="1200" dirty="0" smtClean="0"/>
            <a:t>脂肪</a:t>
          </a:r>
          <a:endParaRPr lang="zh-CN" altLang="en-US" sz="1800" kern="1200" dirty="0"/>
        </a:p>
      </dsp:txBody>
      <dsp:txXfrm>
        <a:off x="1170119" y="1627583"/>
        <a:ext cx="1590863" cy="650164"/>
      </dsp:txXfrm>
    </dsp:sp>
    <dsp:sp modelId="{50647DC0-97A2-43BB-91C3-B4AD226E7816}">
      <dsp:nvSpPr>
        <dsp:cNvPr id="0" name=""/>
        <dsp:cNvSpPr/>
      </dsp:nvSpPr>
      <dsp:spPr>
        <a:xfrm>
          <a:off x="941352" y="652337"/>
          <a:ext cx="228766" cy="2113034"/>
        </a:xfrm>
        <a:custGeom>
          <a:avLst/>
          <a:gdLst/>
          <a:ahLst/>
          <a:cxnLst/>
          <a:rect l="0" t="0" r="0" b="0"/>
          <a:pathLst>
            <a:path>
              <a:moveTo>
                <a:pt x="0" y="0"/>
              </a:moveTo>
              <a:lnTo>
                <a:pt x="0" y="2113034"/>
              </a:lnTo>
              <a:lnTo>
                <a:pt x="228766" y="21130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29FF87-3849-4B71-BA48-B198DFD5E1F7}">
      <dsp:nvSpPr>
        <dsp:cNvPr id="0" name=""/>
        <dsp:cNvSpPr/>
      </dsp:nvSpPr>
      <dsp:spPr>
        <a:xfrm>
          <a:off x="1170119" y="2440289"/>
          <a:ext cx="1590863" cy="650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kern="1200" dirty="0" smtClean="0"/>
            <a:t>碳水化合物</a:t>
          </a:r>
          <a:endParaRPr lang="zh-CN" altLang="en-US" sz="1800" kern="1200" dirty="0"/>
        </a:p>
      </dsp:txBody>
      <dsp:txXfrm>
        <a:off x="1170119" y="2440289"/>
        <a:ext cx="1590863" cy="650164"/>
      </dsp:txXfrm>
    </dsp:sp>
    <dsp:sp modelId="{1979BB6A-0E55-45E6-8774-F104D6BDBA59}">
      <dsp:nvSpPr>
        <dsp:cNvPr id="0" name=""/>
        <dsp:cNvSpPr/>
      </dsp:nvSpPr>
      <dsp:spPr>
        <a:xfrm>
          <a:off x="3325336" y="2172"/>
          <a:ext cx="2287668" cy="650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kern="1200" dirty="0" smtClean="0"/>
            <a:t>非产热营养素</a:t>
          </a:r>
          <a:endParaRPr lang="zh-CN" altLang="en-US" sz="1800" kern="1200" dirty="0"/>
        </a:p>
      </dsp:txBody>
      <dsp:txXfrm>
        <a:off x="3325336" y="2172"/>
        <a:ext cx="2287668" cy="650164"/>
      </dsp:txXfrm>
    </dsp:sp>
    <dsp:sp modelId="{A33AA1A5-7C04-4309-97C2-76AFB5BC0136}">
      <dsp:nvSpPr>
        <dsp:cNvPr id="0" name=""/>
        <dsp:cNvSpPr/>
      </dsp:nvSpPr>
      <dsp:spPr>
        <a:xfrm>
          <a:off x="3554102" y="652337"/>
          <a:ext cx="228766" cy="487623"/>
        </a:xfrm>
        <a:custGeom>
          <a:avLst/>
          <a:gdLst/>
          <a:ahLst/>
          <a:cxnLst/>
          <a:rect l="0" t="0" r="0" b="0"/>
          <a:pathLst>
            <a:path>
              <a:moveTo>
                <a:pt x="0" y="0"/>
              </a:moveTo>
              <a:lnTo>
                <a:pt x="0" y="487623"/>
              </a:lnTo>
              <a:lnTo>
                <a:pt x="228766" y="4876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F92129-0360-4CED-A412-31E757FCE7CD}">
      <dsp:nvSpPr>
        <dsp:cNvPr id="0" name=""/>
        <dsp:cNvSpPr/>
      </dsp:nvSpPr>
      <dsp:spPr>
        <a:xfrm>
          <a:off x="3782869" y="814878"/>
          <a:ext cx="1590863" cy="650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kern="1200" dirty="0" smtClean="0"/>
            <a:t>膳食纤维</a:t>
          </a:r>
          <a:endParaRPr lang="en-US" altLang="zh-CN" sz="1800" kern="1200" dirty="0" smtClean="0"/>
        </a:p>
      </dsp:txBody>
      <dsp:txXfrm>
        <a:off x="3782869" y="814878"/>
        <a:ext cx="1590863" cy="650164"/>
      </dsp:txXfrm>
    </dsp:sp>
    <dsp:sp modelId="{0D419124-56C4-4F9E-9EA0-8D115381E674}">
      <dsp:nvSpPr>
        <dsp:cNvPr id="0" name=""/>
        <dsp:cNvSpPr/>
      </dsp:nvSpPr>
      <dsp:spPr>
        <a:xfrm>
          <a:off x="3554102" y="652337"/>
          <a:ext cx="228766" cy="1300328"/>
        </a:xfrm>
        <a:custGeom>
          <a:avLst/>
          <a:gdLst/>
          <a:ahLst/>
          <a:cxnLst/>
          <a:rect l="0" t="0" r="0" b="0"/>
          <a:pathLst>
            <a:path>
              <a:moveTo>
                <a:pt x="0" y="0"/>
              </a:moveTo>
              <a:lnTo>
                <a:pt x="0" y="1300328"/>
              </a:lnTo>
              <a:lnTo>
                <a:pt x="228766" y="13003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70152B-DFB7-4992-AFCC-2CE063E0EA71}">
      <dsp:nvSpPr>
        <dsp:cNvPr id="0" name=""/>
        <dsp:cNvSpPr/>
      </dsp:nvSpPr>
      <dsp:spPr>
        <a:xfrm>
          <a:off x="3782869" y="1627583"/>
          <a:ext cx="1590863" cy="650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kern="1200" dirty="0" smtClean="0"/>
            <a:t>水</a:t>
          </a:r>
          <a:endParaRPr lang="zh-CN" altLang="en-US" sz="1800" kern="1200" dirty="0"/>
        </a:p>
      </dsp:txBody>
      <dsp:txXfrm>
        <a:off x="3782869" y="1627583"/>
        <a:ext cx="1590863" cy="650164"/>
      </dsp:txXfrm>
    </dsp:sp>
    <dsp:sp modelId="{7A72313F-E6A5-41D4-BF3B-46DE2063CDF4}">
      <dsp:nvSpPr>
        <dsp:cNvPr id="0" name=""/>
        <dsp:cNvSpPr/>
      </dsp:nvSpPr>
      <dsp:spPr>
        <a:xfrm>
          <a:off x="3554102" y="652337"/>
          <a:ext cx="228766" cy="2113034"/>
        </a:xfrm>
        <a:custGeom>
          <a:avLst/>
          <a:gdLst/>
          <a:ahLst/>
          <a:cxnLst/>
          <a:rect l="0" t="0" r="0" b="0"/>
          <a:pathLst>
            <a:path>
              <a:moveTo>
                <a:pt x="0" y="0"/>
              </a:moveTo>
              <a:lnTo>
                <a:pt x="0" y="2113034"/>
              </a:lnTo>
              <a:lnTo>
                <a:pt x="228766" y="21130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FC61F5-AC09-4B2A-813A-2652ECB4156C}">
      <dsp:nvSpPr>
        <dsp:cNvPr id="0" name=""/>
        <dsp:cNvSpPr/>
      </dsp:nvSpPr>
      <dsp:spPr>
        <a:xfrm>
          <a:off x="3782869" y="2440289"/>
          <a:ext cx="1590863" cy="650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kern="1200" dirty="0" smtClean="0"/>
            <a:t>维生素</a:t>
          </a:r>
          <a:endParaRPr lang="zh-CN" altLang="en-US" sz="1800" kern="1200" dirty="0"/>
        </a:p>
      </dsp:txBody>
      <dsp:txXfrm>
        <a:off x="3782869" y="2440289"/>
        <a:ext cx="1590863" cy="650164"/>
      </dsp:txXfrm>
    </dsp:sp>
    <dsp:sp modelId="{13E7C9D2-58D2-4DBD-BF5C-857648FE5249}">
      <dsp:nvSpPr>
        <dsp:cNvPr id="0" name=""/>
        <dsp:cNvSpPr/>
      </dsp:nvSpPr>
      <dsp:spPr>
        <a:xfrm>
          <a:off x="3554102" y="652337"/>
          <a:ext cx="228766" cy="2925739"/>
        </a:xfrm>
        <a:custGeom>
          <a:avLst/>
          <a:gdLst/>
          <a:ahLst/>
          <a:cxnLst/>
          <a:rect l="0" t="0" r="0" b="0"/>
          <a:pathLst>
            <a:path>
              <a:moveTo>
                <a:pt x="0" y="0"/>
              </a:moveTo>
              <a:lnTo>
                <a:pt x="0" y="2925739"/>
              </a:lnTo>
              <a:lnTo>
                <a:pt x="228766" y="29257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166B58-FC09-4100-9FCC-5FDBE68FC275}">
      <dsp:nvSpPr>
        <dsp:cNvPr id="0" name=""/>
        <dsp:cNvSpPr/>
      </dsp:nvSpPr>
      <dsp:spPr>
        <a:xfrm>
          <a:off x="3782869" y="3252994"/>
          <a:ext cx="1590863" cy="650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kern="1200" dirty="0" smtClean="0"/>
            <a:t>矿物质</a:t>
          </a:r>
          <a:endParaRPr lang="zh-CN" altLang="en-US" sz="1800" kern="1200" dirty="0"/>
        </a:p>
      </dsp:txBody>
      <dsp:txXfrm>
        <a:off x="3782869" y="3252994"/>
        <a:ext cx="1590863" cy="6501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74DCA4-C844-4DA3-80F1-1726E059BD76}">
      <dsp:nvSpPr>
        <dsp:cNvPr id="0" name=""/>
        <dsp:cNvSpPr/>
      </dsp:nvSpPr>
      <dsp:spPr>
        <a:xfrm>
          <a:off x="7944" y="1743059"/>
          <a:ext cx="1155760" cy="577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膳食纤维</a:t>
          </a:r>
          <a:endParaRPr lang="zh-CN" altLang="en-US" sz="1800" kern="1200" dirty="0"/>
        </a:p>
      </dsp:txBody>
      <dsp:txXfrm>
        <a:off x="7944" y="1743059"/>
        <a:ext cx="1155760" cy="577880"/>
      </dsp:txXfrm>
    </dsp:sp>
    <dsp:sp modelId="{552C4833-6E0B-41EF-8C0B-C86EDCBC744D}">
      <dsp:nvSpPr>
        <dsp:cNvPr id="0" name=""/>
        <dsp:cNvSpPr/>
      </dsp:nvSpPr>
      <dsp:spPr>
        <a:xfrm rot="17692822">
          <a:off x="845443" y="1520780"/>
          <a:ext cx="1098827" cy="25595"/>
        </a:xfrm>
        <a:custGeom>
          <a:avLst/>
          <a:gdLst/>
          <a:ahLst/>
          <a:cxnLst/>
          <a:rect l="0" t="0" r="0" b="0"/>
          <a:pathLst>
            <a:path>
              <a:moveTo>
                <a:pt x="0" y="12797"/>
              </a:moveTo>
              <a:lnTo>
                <a:pt x="1098827" y="127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rot="17692822">
        <a:off x="1367386" y="1506107"/>
        <a:ext cx="54941" cy="54941"/>
      </dsp:txXfrm>
    </dsp:sp>
    <dsp:sp modelId="{D86BE652-5069-4A02-B23A-9F735884492E}">
      <dsp:nvSpPr>
        <dsp:cNvPr id="0" name=""/>
        <dsp:cNvSpPr/>
      </dsp:nvSpPr>
      <dsp:spPr>
        <a:xfrm>
          <a:off x="1626009" y="746216"/>
          <a:ext cx="1155760" cy="577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水溶性</a:t>
          </a:r>
          <a:endParaRPr lang="zh-CN" altLang="en-US" sz="1800" kern="1200" dirty="0"/>
        </a:p>
      </dsp:txBody>
      <dsp:txXfrm>
        <a:off x="1626009" y="746216"/>
        <a:ext cx="1155760" cy="577880"/>
      </dsp:txXfrm>
    </dsp:sp>
    <dsp:sp modelId="{2A561EE9-0A73-4789-A120-94FFF4D0EB09}">
      <dsp:nvSpPr>
        <dsp:cNvPr id="0" name=""/>
        <dsp:cNvSpPr/>
      </dsp:nvSpPr>
      <dsp:spPr>
        <a:xfrm rot="18289469">
          <a:off x="2608148" y="690077"/>
          <a:ext cx="809548" cy="25595"/>
        </a:xfrm>
        <a:custGeom>
          <a:avLst/>
          <a:gdLst/>
          <a:ahLst/>
          <a:cxnLst/>
          <a:rect l="0" t="0" r="0" b="0"/>
          <a:pathLst>
            <a:path>
              <a:moveTo>
                <a:pt x="0" y="12797"/>
              </a:moveTo>
              <a:lnTo>
                <a:pt x="809548" y="127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rot="18289469">
        <a:off x="2992683" y="682636"/>
        <a:ext cx="40477" cy="40477"/>
      </dsp:txXfrm>
    </dsp:sp>
    <dsp:sp modelId="{D42CE688-67EF-4CA5-AF59-46EE149789C9}">
      <dsp:nvSpPr>
        <dsp:cNvPr id="0" name=""/>
        <dsp:cNvSpPr/>
      </dsp:nvSpPr>
      <dsp:spPr>
        <a:xfrm>
          <a:off x="3244074" y="81653"/>
          <a:ext cx="4071098" cy="577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可减缓消化速度和最快速排泄胆固醇</a:t>
          </a:r>
          <a:endParaRPr lang="zh-CN" altLang="en-US" sz="1800" kern="1200" dirty="0"/>
        </a:p>
      </dsp:txBody>
      <dsp:txXfrm>
        <a:off x="3244074" y="81653"/>
        <a:ext cx="4071098" cy="577880"/>
      </dsp:txXfrm>
    </dsp:sp>
    <dsp:sp modelId="{A7F266AA-49D6-484A-8F9B-A770474E4783}">
      <dsp:nvSpPr>
        <dsp:cNvPr id="0" name=""/>
        <dsp:cNvSpPr/>
      </dsp:nvSpPr>
      <dsp:spPr>
        <a:xfrm>
          <a:off x="2781770" y="1022358"/>
          <a:ext cx="462304" cy="25595"/>
        </a:xfrm>
        <a:custGeom>
          <a:avLst/>
          <a:gdLst/>
          <a:ahLst/>
          <a:cxnLst/>
          <a:rect l="0" t="0" r="0" b="0"/>
          <a:pathLst>
            <a:path>
              <a:moveTo>
                <a:pt x="0" y="12797"/>
              </a:moveTo>
              <a:lnTo>
                <a:pt x="462304" y="127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a:off x="3001364" y="1023598"/>
        <a:ext cx="23115" cy="23115"/>
      </dsp:txXfrm>
    </dsp:sp>
    <dsp:sp modelId="{4A291907-51E2-4F13-B661-5FE50766CC47}">
      <dsp:nvSpPr>
        <dsp:cNvPr id="0" name=""/>
        <dsp:cNvSpPr/>
      </dsp:nvSpPr>
      <dsp:spPr>
        <a:xfrm>
          <a:off x="3244074" y="746216"/>
          <a:ext cx="4071098" cy="577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有助于调节免疫系统功能</a:t>
          </a:r>
          <a:endParaRPr lang="zh-CN" altLang="en-US" sz="1800" kern="1200" dirty="0"/>
        </a:p>
      </dsp:txBody>
      <dsp:txXfrm>
        <a:off x="3244074" y="746216"/>
        <a:ext cx="4071098" cy="577880"/>
      </dsp:txXfrm>
    </dsp:sp>
    <dsp:sp modelId="{9C15A58E-8A12-4006-B5BA-ECBE94406E78}">
      <dsp:nvSpPr>
        <dsp:cNvPr id="0" name=""/>
        <dsp:cNvSpPr/>
      </dsp:nvSpPr>
      <dsp:spPr>
        <a:xfrm rot="3310531">
          <a:off x="2608148" y="1354639"/>
          <a:ext cx="809548" cy="25595"/>
        </a:xfrm>
        <a:custGeom>
          <a:avLst/>
          <a:gdLst/>
          <a:ahLst/>
          <a:cxnLst/>
          <a:rect l="0" t="0" r="0" b="0"/>
          <a:pathLst>
            <a:path>
              <a:moveTo>
                <a:pt x="0" y="12797"/>
              </a:moveTo>
              <a:lnTo>
                <a:pt x="809548" y="127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rot="3310531">
        <a:off x="2992683" y="1347198"/>
        <a:ext cx="40477" cy="40477"/>
      </dsp:txXfrm>
    </dsp:sp>
    <dsp:sp modelId="{96BF39DC-537B-40D0-9BFD-ED17245837BF}">
      <dsp:nvSpPr>
        <dsp:cNvPr id="0" name=""/>
        <dsp:cNvSpPr/>
      </dsp:nvSpPr>
      <dsp:spPr>
        <a:xfrm>
          <a:off x="3244074" y="1410778"/>
          <a:ext cx="4071098" cy="577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促进体内有毒重金属的排出</a:t>
          </a:r>
          <a:endParaRPr lang="zh-CN" altLang="en-US" sz="1800" kern="1200" dirty="0"/>
        </a:p>
      </dsp:txBody>
      <dsp:txXfrm>
        <a:off x="3244074" y="1410778"/>
        <a:ext cx="4071098" cy="577880"/>
      </dsp:txXfrm>
    </dsp:sp>
    <dsp:sp modelId="{78058EE5-BD82-4126-94E1-2A565BA66962}">
      <dsp:nvSpPr>
        <dsp:cNvPr id="0" name=""/>
        <dsp:cNvSpPr/>
      </dsp:nvSpPr>
      <dsp:spPr>
        <a:xfrm rot="3907178">
          <a:off x="845443" y="2517624"/>
          <a:ext cx="1098827" cy="25595"/>
        </a:xfrm>
        <a:custGeom>
          <a:avLst/>
          <a:gdLst/>
          <a:ahLst/>
          <a:cxnLst/>
          <a:rect l="0" t="0" r="0" b="0"/>
          <a:pathLst>
            <a:path>
              <a:moveTo>
                <a:pt x="0" y="12797"/>
              </a:moveTo>
              <a:lnTo>
                <a:pt x="1098827" y="127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rot="3907178">
        <a:off x="1367386" y="2502951"/>
        <a:ext cx="54941" cy="54941"/>
      </dsp:txXfrm>
    </dsp:sp>
    <dsp:sp modelId="{5DD7773D-54CD-4CBC-94AF-B4758CBCC89E}">
      <dsp:nvSpPr>
        <dsp:cNvPr id="0" name=""/>
        <dsp:cNvSpPr/>
      </dsp:nvSpPr>
      <dsp:spPr>
        <a:xfrm>
          <a:off x="1626009" y="2739903"/>
          <a:ext cx="1155760" cy="577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非水溶性</a:t>
          </a:r>
          <a:endParaRPr lang="zh-CN" altLang="en-US" sz="1800" kern="1200" dirty="0"/>
        </a:p>
      </dsp:txBody>
      <dsp:txXfrm>
        <a:off x="1626009" y="2739903"/>
        <a:ext cx="1155760" cy="577880"/>
      </dsp:txXfrm>
    </dsp:sp>
    <dsp:sp modelId="{46425E65-A5ED-4F3D-A155-183D0BDFE8E4}">
      <dsp:nvSpPr>
        <dsp:cNvPr id="0" name=""/>
        <dsp:cNvSpPr/>
      </dsp:nvSpPr>
      <dsp:spPr>
        <a:xfrm rot="18289469">
          <a:off x="2608148" y="2683764"/>
          <a:ext cx="809548" cy="25595"/>
        </a:xfrm>
        <a:custGeom>
          <a:avLst/>
          <a:gdLst/>
          <a:ahLst/>
          <a:cxnLst/>
          <a:rect l="0" t="0" r="0" b="0"/>
          <a:pathLst>
            <a:path>
              <a:moveTo>
                <a:pt x="0" y="12797"/>
              </a:moveTo>
              <a:lnTo>
                <a:pt x="809548" y="127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rot="18289469">
        <a:off x="2992683" y="2676323"/>
        <a:ext cx="40477" cy="40477"/>
      </dsp:txXfrm>
    </dsp:sp>
    <dsp:sp modelId="{D4AB5913-D12A-488E-B19D-44D84B427A65}">
      <dsp:nvSpPr>
        <dsp:cNvPr id="0" name=""/>
        <dsp:cNvSpPr/>
      </dsp:nvSpPr>
      <dsp:spPr>
        <a:xfrm>
          <a:off x="3244074" y="2075341"/>
          <a:ext cx="4071098" cy="577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降低罹患肠癌的风险</a:t>
          </a:r>
          <a:endParaRPr lang="zh-CN" altLang="en-US" sz="1800" kern="1200" dirty="0"/>
        </a:p>
      </dsp:txBody>
      <dsp:txXfrm>
        <a:off x="3244074" y="2075341"/>
        <a:ext cx="4071098" cy="577880"/>
      </dsp:txXfrm>
    </dsp:sp>
    <dsp:sp modelId="{3C51CB35-D62A-4D68-B1C6-7F10663D6DCB}">
      <dsp:nvSpPr>
        <dsp:cNvPr id="0" name=""/>
        <dsp:cNvSpPr/>
      </dsp:nvSpPr>
      <dsp:spPr>
        <a:xfrm>
          <a:off x="2781770" y="3016046"/>
          <a:ext cx="462304" cy="25595"/>
        </a:xfrm>
        <a:custGeom>
          <a:avLst/>
          <a:gdLst/>
          <a:ahLst/>
          <a:cxnLst/>
          <a:rect l="0" t="0" r="0" b="0"/>
          <a:pathLst>
            <a:path>
              <a:moveTo>
                <a:pt x="0" y="12797"/>
              </a:moveTo>
              <a:lnTo>
                <a:pt x="462304" y="127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a:off x="3001364" y="3017286"/>
        <a:ext cx="23115" cy="23115"/>
      </dsp:txXfrm>
    </dsp:sp>
    <dsp:sp modelId="{E6778DD4-D48D-4F55-904E-12396A3240AE}">
      <dsp:nvSpPr>
        <dsp:cNvPr id="0" name=""/>
        <dsp:cNvSpPr/>
      </dsp:nvSpPr>
      <dsp:spPr>
        <a:xfrm>
          <a:off x="3244074" y="2739903"/>
          <a:ext cx="4071098" cy="577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吸收食物中有毒物质预防便秘和憩室炎</a:t>
          </a:r>
          <a:endParaRPr lang="zh-CN" altLang="en-US" sz="1800" kern="1200" dirty="0"/>
        </a:p>
      </dsp:txBody>
      <dsp:txXfrm>
        <a:off x="3244074" y="2739903"/>
        <a:ext cx="4071098" cy="577880"/>
      </dsp:txXfrm>
    </dsp:sp>
    <dsp:sp modelId="{2B0CDB47-2F78-4113-B403-BD40A52F0E56}">
      <dsp:nvSpPr>
        <dsp:cNvPr id="0" name=""/>
        <dsp:cNvSpPr/>
      </dsp:nvSpPr>
      <dsp:spPr>
        <a:xfrm rot="3310531">
          <a:off x="2608148" y="3348327"/>
          <a:ext cx="809548" cy="25595"/>
        </a:xfrm>
        <a:custGeom>
          <a:avLst/>
          <a:gdLst/>
          <a:ahLst/>
          <a:cxnLst/>
          <a:rect l="0" t="0" r="0" b="0"/>
          <a:pathLst>
            <a:path>
              <a:moveTo>
                <a:pt x="0" y="12797"/>
              </a:moveTo>
              <a:lnTo>
                <a:pt x="809548" y="127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rot="3310531">
        <a:off x="2992683" y="3340886"/>
        <a:ext cx="40477" cy="40477"/>
      </dsp:txXfrm>
    </dsp:sp>
    <dsp:sp modelId="{16537190-1D34-44BE-8663-554BDF784B38}">
      <dsp:nvSpPr>
        <dsp:cNvPr id="0" name=""/>
        <dsp:cNvSpPr/>
      </dsp:nvSpPr>
      <dsp:spPr>
        <a:xfrm>
          <a:off x="3244074" y="3404466"/>
          <a:ext cx="4071098" cy="577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减低消化道中细菌排出的毒素</a:t>
          </a:r>
          <a:endParaRPr lang="zh-CN" altLang="en-US" sz="1800" kern="1200" dirty="0"/>
        </a:p>
      </dsp:txBody>
      <dsp:txXfrm>
        <a:off x="3244074" y="3404466"/>
        <a:ext cx="4071098" cy="5778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7E154A-43A5-4653-8E76-82B863D42ACE}">
      <dsp:nvSpPr>
        <dsp:cNvPr id="0" name=""/>
        <dsp:cNvSpPr/>
      </dsp:nvSpPr>
      <dsp:spPr>
        <a:xfrm>
          <a:off x="1879187" y="1054622"/>
          <a:ext cx="809667" cy="8096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维生素</a:t>
          </a:r>
          <a:endParaRPr lang="zh-CN" altLang="en-US" sz="1600" kern="1200" dirty="0"/>
        </a:p>
      </dsp:txBody>
      <dsp:txXfrm>
        <a:off x="1879187" y="1054622"/>
        <a:ext cx="809667" cy="809667"/>
      </dsp:txXfrm>
    </dsp:sp>
    <dsp:sp modelId="{E6F35E61-3A7D-4C03-BF29-5DC5822BA4FF}">
      <dsp:nvSpPr>
        <dsp:cNvPr id="0" name=""/>
        <dsp:cNvSpPr/>
      </dsp:nvSpPr>
      <dsp:spPr>
        <a:xfrm rot="16200000">
          <a:off x="2162336" y="916985"/>
          <a:ext cx="243368" cy="31904"/>
        </a:xfrm>
        <a:custGeom>
          <a:avLst/>
          <a:gdLst/>
          <a:ahLst/>
          <a:cxnLst/>
          <a:rect l="0" t="0" r="0" b="0"/>
          <a:pathLst>
            <a:path>
              <a:moveTo>
                <a:pt x="0" y="15952"/>
              </a:moveTo>
              <a:lnTo>
                <a:pt x="243368" y="1595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rot="16200000">
        <a:off x="2277936" y="926853"/>
        <a:ext cx="12168" cy="12168"/>
      </dsp:txXfrm>
    </dsp:sp>
    <dsp:sp modelId="{FBCE6D6D-8F55-4DAD-82AE-88B8EBCD47D1}">
      <dsp:nvSpPr>
        <dsp:cNvPr id="0" name=""/>
        <dsp:cNvSpPr/>
      </dsp:nvSpPr>
      <dsp:spPr>
        <a:xfrm>
          <a:off x="1879187" y="1585"/>
          <a:ext cx="809667" cy="8096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维生素</a:t>
          </a:r>
          <a:r>
            <a:rPr lang="en-US" altLang="zh-CN" sz="1600" kern="1200" dirty="0" smtClean="0"/>
            <a:t>A</a:t>
          </a:r>
        </a:p>
      </dsp:txBody>
      <dsp:txXfrm>
        <a:off x="1879187" y="1585"/>
        <a:ext cx="809667" cy="809667"/>
      </dsp:txXfrm>
    </dsp:sp>
    <dsp:sp modelId="{6274A371-1209-420E-9B84-D815B1932080}">
      <dsp:nvSpPr>
        <dsp:cNvPr id="0" name=""/>
        <dsp:cNvSpPr/>
      </dsp:nvSpPr>
      <dsp:spPr>
        <a:xfrm rot="20520000">
          <a:off x="2663085" y="1280800"/>
          <a:ext cx="243368" cy="31904"/>
        </a:xfrm>
        <a:custGeom>
          <a:avLst/>
          <a:gdLst/>
          <a:ahLst/>
          <a:cxnLst/>
          <a:rect l="0" t="0" r="0" b="0"/>
          <a:pathLst>
            <a:path>
              <a:moveTo>
                <a:pt x="0" y="15952"/>
              </a:moveTo>
              <a:lnTo>
                <a:pt x="243368" y="1595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rot="20520000">
        <a:off x="2778685" y="1290668"/>
        <a:ext cx="12168" cy="12168"/>
      </dsp:txXfrm>
    </dsp:sp>
    <dsp:sp modelId="{5E997B7E-92E6-4C85-AF0B-56F6C83F79D1}">
      <dsp:nvSpPr>
        <dsp:cNvPr id="0" name=""/>
        <dsp:cNvSpPr/>
      </dsp:nvSpPr>
      <dsp:spPr>
        <a:xfrm>
          <a:off x="2880684" y="729216"/>
          <a:ext cx="809667" cy="80966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维生素</a:t>
          </a:r>
          <a:r>
            <a:rPr lang="en-US" altLang="zh-CN" sz="1600" kern="1200" dirty="0" smtClean="0"/>
            <a:t>B</a:t>
          </a:r>
          <a:endParaRPr lang="zh-CN" altLang="en-US" sz="1600" kern="1200" dirty="0"/>
        </a:p>
      </dsp:txBody>
      <dsp:txXfrm>
        <a:off x="2880684" y="729216"/>
        <a:ext cx="809667" cy="809667"/>
      </dsp:txXfrm>
    </dsp:sp>
    <dsp:sp modelId="{07F687EC-1F69-4F55-AD77-2051663A13E7}">
      <dsp:nvSpPr>
        <dsp:cNvPr id="0" name=""/>
        <dsp:cNvSpPr/>
      </dsp:nvSpPr>
      <dsp:spPr>
        <a:xfrm rot="3240000">
          <a:off x="2471816" y="1869466"/>
          <a:ext cx="243368" cy="31904"/>
        </a:xfrm>
        <a:custGeom>
          <a:avLst/>
          <a:gdLst/>
          <a:ahLst/>
          <a:cxnLst/>
          <a:rect l="0" t="0" r="0" b="0"/>
          <a:pathLst>
            <a:path>
              <a:moveTo>
                <a:pt x="0" y="15952"/>
              </a:moveTo>
              <a:lnTo>
                <a:pt x="243368" y="1595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rot="3240000">
        <a:off x="2587416" y="1879334"/>
        <a:ext cx="12168" cy="12168"/>
      </dsp:txXfrm>
    </dsp:sp>
    <dsp:sp modelId="{B4F63F43-4CC8-4794-B283-9B6388B7D9D2}">
      <dsp:nvSpPr>
        <dsp:cNvPr id="0" name=""/>
        <dsp:cNvSpPr/>
      </dsp:nvSpPr>
      <dsp:spPr>
        <a:xfrm>
          <a:off x="2498146" y="1906546"/>
          <a:ext cx="809667" cy="80966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维生素</a:t>
          </a:r>
          <a:r>
            <a:rPr lang="en-US" altLang="zh-CN" sz="1600" kern="1200" dirty="0" smtClean="0"/>
            <a:t>C</a:t>
          </a:r>
          <a:endParaRPr lang="zh-CN" altLang="en-US" sz="1600" kern="1200" dirty="0"/>
        </a:p>
      </dsp:txBody>
      <dsp:txXfrm>
        <a:off x="2498146" y="1906546"/>
        <a:ext cx="809667" cy="809667"/>
      </dsp:txXfrm>
    </dsp:sp>
    <dsp:sp modelId="{2C559974-9433-4690-9079-3EBA72BC7898}">
      <dsp:nvSpPr>
        <dsp:cNvPr id="0" name=""/>
        <dsp:cNvSpPr/>
      </dsp:nvSpPr>
      <dsp:spPr>
        <a:xfrm rot="7560000">
          <a:off x="1852856" y="1869466"/>
          <a:ext cx="243368" cy="31904"/>
        </a:xfrm>
        <a:custGeom>
          <a:avLst/>
          <a:gdLst/>
          <a:ahLst/>
          <a:cxnLst/>
          <a:rect l="0" t="0" r="0" b="0"/>
          <a:pathLst>
            <a:path>
              <a:moveTo>
                <a:pt x="0" y="15952"/>
              </a:moveTo>
              <a:lnTo>
                <a:pt x="243368" y="1595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rot="7560000">
        <a:off x="1968457" y="1879334"/>
        <a:ext cx="12168" cy="12168"/>
      </dsp:txXfrm>
    </dsp:sp>
    <dsp:sp modelId="{9B7E952E-DA88-4DCF-8E8D-9B479340BF6F}">
      <dsp:nvSpPr>
        <dsp:cNvPr id="0" name=""/>
        <dsp:cNvSpPr/>
      </dsp:nvSpPr>
      <dsp:spPr>
        <a:xfrm>
          <a:off x="1260227" y="1906546"/>
          <a:ext cx="809667" cy="80966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维生素</a:t>
          </a:r>
          <a:r>
            <a:rPr lang="en-US" altLang="zh-CN" sz="1600" kern="1200" dirty="0" smtClean="0"/>
            <a:t>D</a:t>
          </a:r>
          <a:endParaRPr lang="zh-CN" altLang="en-US" sz="1600" kern="1200" dirty="0"/>
        </a:p>
      </dsp:txBody>
      <dsp:txXfrm>
        <a:off x="1260227" y="1906546"/>
        <a:ext cx="809667" cy="809667"/>
      </dsp:txXfrm>
    </dsp:sp>
    <dsp:sp modelId="{7B3E45C8-6BF9-406A-803F-CC211579A718}">
      <dsp:nvSpPr>
        <dsp:cNvPr id="0" name=""/>
        <dsp:cNvSpPr/>
      </dsp:nvSpPr>
      <dsp:spPr>
        <a:xfrm rot="11880000">
          <a:off x="1661587" y="1280800"/>
          <a:ext cx="243368" cy="31904"/>
        </a:xfrm>
        <a:custGeom>
          <a:avLst/>
          <a:gdLst/>
          <a:ahLst/>
          <a:cxnLst/>
          <a:rect l="0" t="0" r="0" b="0"/>
          <a:pathLst>
            <a:path>
              <a:moveTo>
                <a:pt x="0" y="15952"/>
              </a:moveTo>
              <a:lnTo>
                <a:pt x="243368" y="1595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rot="11880000">
        <a:off x="1777188" y="1290668"/>
        <a:ext cx="12168" cy="12168"/>
      </dsp:txXfrm>
    </dsp:sp>
    <dsp:sp modelId="{5B375E86-68D0-4A48-B891-8A79EA7E689B}">
      <dsp:nvSpPr>
        <dsp:cNvPr id="0" name=""/>
        <dsp:cNvSpPr/>
      </dsp:nvSpPr>
      <dsp:spPr>
        <a:xfrm>
          <a:off x="877689" y="729216"/>
          <a:ext cx="809667" cy="80966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维生素</a:t>
          </a:r>
          <a:r>
            <a:rPr lang="en-US" altLang="zh-CN" sz="1600" kern="1200" dirty="0" smtClean="0"/>
            <a:t>E</a:t>
          </a:r>
          <a:endParaRPr lang="zh-CN" altLang="en-US" sz="1600" kern="1200" dirty="0"/>
        </a:p>
      </dsp:txBody>
      <dsp:txXfrm>
        <a:off x="877689" y="729216"/>
        <a:ext cx="809667" cy="80966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2F5C40-C621-443A-9A64-F029B30455D4}">
      <dsp:nvSpPr>
        <dsp:cNvPr id="0" name=""/>
        <dsp:cNvSpPr/>
      </dsp:nvSpPr>
      <dsp:spPr>
        <a:xfrm>
          <a:off x="3041" y="0"/>
          <a:ext cx="2925362" cy="2101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营养优势</a:t>
          </a:r>
          <a:endParaRPr lang="zh-CN" altLang="en-US" sz="1800" b="1" kern="1200" dirty="0"/>
        </a:p>
      </dsp:txBody>
      <dsp:txXfrm>
        <a:off x="3041" y="0"/>
        <a:ext cx="2925362" cy="630579"/>
      </dsp:txXfrm>
    </dsp:sp>
    <dsp:sp modelId="{A99B128A-1C19-4EA7-AC2B-B4614019452A}">
      <dsp:nvSpPr>
        <dsp:cNvPr id="0" name=""/>
        <dsp:cNvSpPr/>
      </dsp:nvSpPr>
      <dsp:spPr>
        <a:xfrm>
          <a:off x="295577" y="631195"/>
          <a:ext cx="2340290" cy="633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楷体_GB2312" pitchFamily="49" charset="-122"/>
              <a:ea typeface="楷体_GB2312" pitchFamily="49" charset="-122"/>
            </a:rPr>
            <a:t>碳水化合物含量丰富</a:t>
          </a:r>
          <a:endParaRPr lang="zh-CN" altLang="en-US" sz="1800" kern="1200" dirty="0"/>
        </a:p>
      </dsp:txBody>
      <dsp:txXfrm>
        <a:off x="295577" y="631195"/>
        <a:ext cx="2340290" cy="633761"/>
      </dsp:txXfrm>
    </dsp:sp>
    <dsp:sp modelId="{5F698F4F-ABD7-44C3-ABE8-D4A2BD29DE2C}">
      <dsp:nvSpPr>
        <dsp:cNvPr id="0" name=""/>
        <dsp:cNvSpPr/>
      </dsp:nvSpPr>
      <dsp:spPr>
        <a:xfrm>
          <a:off x="295577" y="1362459"/>
          <a:ext cx="2340290" cy="633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楷体_GB2312" pitchFamily="49" charset="-122"/>
              <a:ea typeface="楷体_GB2312" pitchFamily="49" charset="-122"/>
            </a:rPr>
            <a:t>丰富的</a:t>
          </a:r>
          <a:r>
            <a:rPr lang="en-US" altLang="zh-CN" sz="1800" kern="1200" dirty="0" smtClean="0">
              <a:latin typeface="楷体_GB2312" pitchFamily="49" charset="-122"/>
              <a:ea typeface="楷体_GB2312" pitchFamily="49" charset="-122"/>
            </a:rPr>
            <a:t>B</a:t>
          </a:r>
          <a:r>
            <a:rPr lang="zh-CN" altLang="en-US" sz="1800" kern="1200" dirty="0" smtClean="0">
              <a:latin typeface="楷体_GB2312" pitchFamily="49" charset="-122"/>
              <a:ea typeface="楷体_GB2312" pitchFamily="49" charset="-122"/>
            </a:rPr>
            <a:t>族维生素</a:t>
          </a:r>
          <a:endParaRPr lang="zh-CN" altLang="en-US" sz="1800" kern="1200" dirty="0"/>
        </a:p>
      </dsp:txBody>
      <dsp:txXfrm>
        <a:off x="295577" y="1362459"/>
        <a:ext cx="2340290" cy="633761"/>
      </dsp:txXfrm>
    </dsp:sp>
    <dsp:sp modelId="{441F5553-A224-4E2A-9E99-E737FB048BB4}">
      <dsp:nvSpPr>
        <dsp:cNvPr id="0" name=""/>
        <dsp:cNvSpPr/>
      </dsp:nvSpPr>
      <dsp:spPr>
        <a:xfrm>
          <a:off x="3147806" y="0"/>
          <a:ext cx="2925362" cy="2101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营养缺陷</a:t>
          </a:r>
          <a:endParaRPr lang="zh-CN" altLang="en-US" sz="1800" b="1" kern="1200" dirty="0"/>
        </a:p>
      </dsp:txBody>
      <dsp:txXfrm>
        <a:off x="3147806" y="0"/>
        <a:ext cx="2925362" cy="630579"/>
      </dsp:txXfrm>
    </dsp:sp>
    <dsp:sp modelId="{F45D2629-7A8E-42D7-BC8B-A2D6BA474A30}">
      <dsp:nvSpPr>
        <dsp:cNvPr id="0" name=""/>
        <dsp:cNvSpPr/>
      </dsp:nvSpPr>
      <dsp:spPr>
        <a:xfrm>
          <a:off x="3440342" y="630631"/>
          <a:ext cx="2340290" cy="3062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ea typeface="宋体" charset="-122"/>
            </a:rPr>
            <a:t>蛋白质缺陷</a:t>
          </a:r>
          <a:endParaRPr lang="zh-CN" altLang="en-US" sz="1800" kern="1200" dirty="0"/>
        </a:p>
      </dsp:txBody>
      <dsp:txXfrm>
        <a:off x="3440342" y="630631"/>
        <a:ext cx="2340290" cy="306206"/>
      </dsp:txXfrm>
    </dsp:sp>
    <dsp:sp modelId="{40AB7B8B-D926-4E53-98A0-F58EABEC3FA1}">
      <dsp:nvSpPr>
        <dsp:cNvPr id="0" name=""/>
        <dsp:cNvSpPr/>
      </dsp:nvSpPr>
      <dsp:spPr>
        <a:xfrm>
          <a:off x="3440342" y="983946"/>
          <a:ext cx="2340290" cy="3062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ea typeface="宋体" charset="-122"/>
            </a:rPr>
            <a:t>缺乏维生素</a:t>
          </a:r>
          <a:r>
            <a:rPr lang="en-US" altLang="zh-CN" sz="1800" kern="1200" dirty="0" smtClean="0">
              <a:ea typeface="宋体" charset="-122"/>
            </a:rPr>
            <a:t>C</a:t>
          </a:r>
          <a:endParaRPr lang="zh-CN" altLang="en-US" sz="1800" kern="1200" dirty="0"/>
        </a:p>
      </dsp:txBody>
      <dsp:txXfrm>
        <a:off x="3440342" y="983946"/>
        <a:ext cx="2340290" cy="306206"/>
      </dsp:txXfrm>
    </dsp:sp>
    <dsp:sp modelId="{304677EC-01DF-4E62-864D-C045EF094AC2}">
      <dsp:nvSpPr>
        <dsp:cNvPr id="0" name=""/>
        <dsp:cNvSpPr/>
      </dsp:nvSpPr>
      <dsp:spPr>
        <a:xfrm>
          <a:off x="3440342" y="1337262"/>
          <a:ext cx="2340290" cy="3062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ea typeface="宋体" charset="-122"/>
            </a:rPr>
            <a:t>矿物质吸收率低</a:t>
          </a:r>
          <a:endParaRPr lang="zh-CN" altLang="en-US" sz="1800" kern="1200" dirty="0"/>
        </a:p>
      </dsp:txBody>
      <dsp:txXfrm>
        <a:off x="3440342" y="1337262"/>
        <a:ext cx="2340290" cy="306206"/>
      </dsp:txXfrm>
    </dsp:sp>
    <dsp:sp modelId="{D2C5D740-9DCA-4B4E-8ED5-EAF41C24E532}">
      <dsp:nvSpPr>
        <dsp:cNvPr id="0" name=""/>
        <dsp:cNvSpPr/>
      </dsp:nvSpPr>
      <dsp:spPr>
        <a:xfrm>
          <a:off x="3440342" y="1690578"/>
          <a:ext cx="2340290" cy="3062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smtClean="0">
              <a:ea typeface="宋体" charset="-122"/>
            </a:rPr>
            <a:t>能量较高</a:t>
          </a:r>
          <a:endParaRPr lang="zh-CN" altLang="en-US" sz="1800" kern="1200" dirty="0"/>
        </a:p>
      </dsp:txBody>
      <dsp:txXfrm>
        <a:off x="3440342" y="1690578"/>
        <a:ext cx="2340290" cy="30620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2F5C40-C621-443A-9A64-F029B30455D4}">
      <dsp:nvSpPr>
        <dsp:cNvPr id="0" name=""/>
        <dsp:cNvSpPr/>
      </dsp:nvSpPr>
      <dsp:spPr>
        <a:xfrm>
          <a:off x="3112" y="0"/>
          <a:ext cx="2993970" cy="24819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营养优势</a:t>
          </a:r>
          <a:endParaRPr lang="zh-CN" altLang="en-US" sz="1800" b="1" kern="1200" dirty="0"/>
        </a:p>
      </dsp:txBody>
      <dsp:txXfrm>
        <a:off x="3112" y="0"/>
        <a:ext cx="2993970" cy="744583"/>
      </dsp:txXfrm>
    </dsp:sp>
    <dsp:sp modelId="{A99B128A-1C19-4EA7-AC2B-B4614019452A}">
      <dsp:nvSpPr>
        <dsp:cNvPr id="0" name=""/>
        <dsp:cNvSpPr/>
      </dsp:nvSpPr>
      <dsp:spPr>
        <a:xfrm>
          <a:off x="302509" y="745098"/>
          <a:ext cx="2395176" cy="5346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effectLst>
                <a:outerShdw blurRad="38100" dist="38100" dir="2700000" algn="tl">
                  <a:srgbClr val="C0C0C0"/>
                </a:outerShdw>
              </a:effectLst>
              <a:latin typeface="Arial" pitchFamily="34" charset="0"/>
            </a:rPr>
            <a:t>优质的蛋白质</a:t>
          </a:r>
          <a:endParaRPr lang="zh-CN" altLang="en-US" sz="1800" kern="1200" dirty="0"/>
        </a:p>
      </dsp:txBody>
      <dsp:txXfrm>
        <a:off x="302509" y="745098"/>
        <a:ext cx="2395176" cy="534669"/>
      </dsp:txXfrm>
    </dsp:sp>
    <dsp:sp modelId="{5F698F4F-ABD7-44C3-ABE8-D4A2BD29DE2C}">
      <dsp:nvSpPr>
        <dsp:cNvPr id="0" name=""/>
        <dsp:cNvSpPr/>
      </dsp:nvSpPr>
      <dsp:spPr>
        <a:xfrm>
          <a:off x="302509" y="1283880"/>
          <a:ext cx="2395176" cy="5346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effectLst>
                <a:outerShdw blurRad="38100" dist="38100" dir="2700000" algn="tl">
                  <a:srgbClr val="C0C0C0"/>
                </a:outerShdw>
              </a:effectLst>
              <a:latin typeface="Arial" pitchFamily="34" charset="0"/>
            </a:rPr>
            <a:t>丰富的</a:t>
          </a:r>
          <a:r>
            <a:rPr lang="en-US" altLang="zh-CN" sz="1800" kern="1200" dirty="0" smtClean="0">
              <a:effectLst>
                <a:outerShdw blurRad="38100" dist="38100" dir="2700000" algn="tl">
                  <a:srgbClr val="C0C0C0"/>
                </a:outerShdw>
              </a:effectLst>
              <a:latin typeface="Arial" pitchFamily="34" charset="0"/>
            </a:rPr>
            <a:t>B</a:t>
          </a:r>
          <a:r>
            <a:rPr lang="zh-CN" altLang="en-US" sz="1800" kern="1200" dirty="0" smtClean="0">
              <a:effectLst>
                <a:outerShdw blurRad="38100" dist="38100" dir="2700000" algn="tl">
                  <a:srgbClr val="C0C0C0"/>
                </a:outerShdw>
              </a:effectLst>
              <a:latin typeface="Arial" pitchFamily="34" charset="0"/>
            </a:rPr>
            <a:t>族维生素</a:t>
          </a:r>
          <a:endParaRPr lang="zh-CN" altLang="en-US" sz="1800" kern="1200" dirty="0"/>
        </a:p>
      </dsp:txBody>
      <dsp:txXfrm>
        <a:off x="302509" y="1283880"/>
        <a:ext cx="2395176" cy="534669"/>
      </dsp:txXfrm>
    </dsp:sp>
    <dsp:sp modelId="{DDC70B7D-27E2-40A9-B7E6-630D160684D5}">
      <dsp:nvSpPr>
        <dsp:cNvPr id="0" name=""/>
        <dsp:cNvSpPr/>
      </dsp:nvSpPr>
      <dsp:spPr>
        <a:xfrm>
          <a:off x="302509" y="1822662"/>
          <a:ext cx="2395176" cy="5346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effectLst>
                <a:outerShdw blurRad="38100" dist="38100" dir="2700000" algn="tl">
                  <a:srgbClr val="C0C0C0"/>
                </a:outerShdw>
              </a:effectLst>
              <a:latin typeface="Arial" pitchFamily="34" charset="0"/>
            </a:rPr>
            <a:t>最好的铁来源</a:t>
          </a:r>
          <a:endParaRPr lang="zh-CN" altLang="en-US" sz="1800" kern="1200" dirty="0"/>
        </a:p>
      </dsp:txBody>
      <dsp:txXfrm>
        <a:off x="302509" y="1822662"/>
        <a:ext cx="2395176" cy="534669"/>
      </dsp:txXfrm>
    </dsp:sp>
    <dsp:sp modelId="{441F5553-A224-4E2A-9E99-E737FB048BB4}">
      <dsp:nvSpPr>
        <dsp:cNvPr id="0" name=""/>
        <dsp:cNvSpPr/>
      </dsp:nvSpPr>
      <dsp:spPr>
        <a:xfrm>
          <a:off x="3221630" y="0"/>
          <a:ext cx="2993970" cy="24819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营养缺陷</a:t>
          </a:r>
          <a:endParaRPr lang="zh-CN" altLang="en-US" sz="1800" b="1" kern="1200" dirty="0"/>
        </a:p>
      </dsp:txBody>
      <dsp:txXfrm>
        <a:off x="3221630" y="0"/>
        <a:ext cx="2993970" cy="744583"/>
      </dsp:txXfrm>
    </dsp:sp>
    <dsp:sp modelId="{F45D2629-7A8E-42D7-BC8B-A2D6BA474A30}">
      <dsp:nvSpPr>
        <dsp:cNvPr id="0" name=""/>
        <dsp:cNvSpPr/>
      </dsp:nvSpPr>
      <dsp:spPr>
        <a:xfrm>
          <a:off x="3521027" y="745098"/>
          <a:ext cx="2395176" cy="5346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effectLst>
                <a:outerShdw blurRad="38100" dist="38100" dir="2700000" algn="tl">
                  <a:srgbClr val="C0C0C0"/>
                </a:outerShdw>
              </a:effectLst>
              <a:latin typeface="Arial" pitchFamily="34" charset="0"/>
            </a:rPr>
            <a:t>饱和脂肪酸、胆固醇含量高</a:t>
          </a:r>
          <a:endParaRPr lang="zh-CN" altLang="en-US" sz="1800" kern="1200" dirty="0"/>
        </a:p>
      </dsp:txBody>
      <dsp:txXfrm>
        <a:off x="3521027" y="745098"/>
        <a:ext cx="2395176" cy="534669"/>
      </dsp:txXfrm>
    </dsp:sp>
    <dsp:sp modelId="{40AB7B8B-D926-4E53-98A0-F58EABEC3FA1}">
      <dsp:nvSpPr>
        <dsp:cNvPr id="0" name=""/>
        <dsp:cNvSpPr/>
      </dsp:nvSpPr>
      <dsp:spPr>
        <a:xfrm>
          <a:off x="3521027" y="1283880"/>
          <a:ext cx="2395176" cy="5346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effectLst>
                <a:outerShdw blurRad="38100" dist="38100" dir="2700000" algn="tl">
                  <a:srgbClr val="C0C0C0"/>
                </a:outerShdw>
              </a:effectLst>
              <a:latin typeface="Arial" pitchFamily="34" charset="0"/>
            </a:rPr>
            <a:t>不含维生素</a:t>
          </a:r>
          <a:r>
            <a:rPr lang="en-US" altLang="zh-CN" sz="1800" kern="1200" dirty="0" smtClean="0">
              <a:effectLst>
                <a:outerShdw blurRad="38100" dist="38100" dir="2700000" algn="tl">
                  <a:srgbClr val="C0C0C0"/>
                </a:outerShdw>
              </a:effectLst>
              <a:latin typeface="Arial" pitchFamily="34" charset="0"/>
            </a:rPr>
            <a:t>C</a:t>
          </a:r>
          <a:endParaRPr lang="zh-CN" altLang="en-US" sz="1800" kern="1200" dirty="0"/>
        </a:p>
      </dsp:txBody>
      <dsp:txXfrm>
        <a:off x="3521027" y="1283880"/>
        <a:ext cx="2395176" cy="534669"/>
      </dsp:txXfrm>
    </dsp:sp>
    <dsp:sp modelId="{304677EC-01DF-4E62-864D-C045EF094AC2}">
      <dsp:nvSpPr>
        <dsp:cNvPr id="0" name=""/>
        <dsp:cNvSpPr/>
      </dsp:nvSpPr>
      <dsp:spPr>
        <a:xfrm>
          <a:off x="3521027" y="1822662"/>
          <a:ext cx="2395176" cy="5346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ea typeface="宋体" charset="-122"/>
            </a:rPr>
            <a:t>矿物质吸收率低能量较高</a:t>
          </a:r>
          <a:endParaRPr lang="zh-CN" altLang="en-US" sz="1800" kern="1200" dirty="0"/>
        </a:p>
      </dsp:txBody>
      <dsp:txXfrm>
        <a:off x="3521027" y="1822662"/>
        <a:ext cx="2395176" cy="53466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2F5C40-C621-443A-9A64-F029B30455D4}">
      <dsp:nvSpPr>
        <dsp:cNvPr id="0" name=""/>
        <dsp:cNvSpPr/>
      </dsp:nvSpPr>
      <dsp:spPr>
        <a:xfrm>
          <a:off x="3041" y="0"/>
          <a:ext cx="2925362" cy="2101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营养优势</a:t>
          </a:r>
          <a:endParaRPr lang="zh-CN" altLang="en-US" sz="1800" b="1" kern="1200" dirty="0"/>
        </a:p>
      </dsp:txBody>
      <dsp:txXfrm>
        <a:off x="3041" y="0"/>
        <a:ext cx="2925362" cy="630579"/>
      </dsp:txXfrm>
    </dsp:sp>
    <dsp:sp modelId="{A99B128A-1C19-4EA7-AC2B-B4614019452A}">
      <dsp:nvSpPr>
        <dsp:cNvPr id="0" name=""/>
        <dsp:cNvSpPr/>
      </dsp:nvSpPr>
      <dsp:spPr>
        <a:xfrm>
          <a:off x="295577" y="630631"/>
          <a:ext cx="2340290" cy="3062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Arial" pitchFamily="34" charset="0"/>
            </a:rPr>
            <a:t>富含维生素</a:t>
          </a:r>
          <a:r>
            <a:rPr lang="en-US" altLang="zh-CN" sz="1800" kern="1200" dirty="0" smtClean="0">
              <a:latin typeface="Arial" pitchFamily="34" charset="0"/>
            </a:rPr>
            <a:t>C</a:t>
          </a:r>
          <a:endParaRPr lang="zh-CN" altLang="en-US" sz="1800" kern="1200" dirty="0"/>
        </a:p>
      </dsp:txBody>
      <dsp:txXfrm>
        <a:off x="295577" y="630631"/>
        <a:ext cx="2340290" cy="306206"/>
      </dsp:txXfrm>
    </dsp:sp>
    <dsp:sp modelId="{5F698F4F-ABD7-44C3-ABE8-D4A2BD29DE2C}">
      <dsp:nvSpPr>
        <dsp:cNvPr id="0" name=""/>
        <dsp:cNvSpPr/>
      </dsp:nvSpPr>
      <dsp:spPr>
        <a:xfrm>
          <a:off x="295577" y="983946"/>
          <a:ext cx="2340290" cy="3062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Arial" pitchFamily="34" charset="0"/>
            </a:rPr>
            <a:t>富含矿物质</a:t>
          </a:r>
          <a:endParaRPr lang="zh-CN" altLang="en-US" sz="1800" kern="1200" dirty="0"/>
        </a:p>
      </dsp:txBody>
      <dsp:txXfrm>
        <a:off x="295577" y="983946"/>
        <a:ext cx="2340290" cy="306206"/>
      </dsp:txXfrm>
    </dsp:sp>
    <dsp:sp modelId="{1B02B85A-67C8-4EBC-81E6-869491303B79}">
      <dsp:nvSpPr>
        <dsp:cNvPr id="0" name=""/>
        <dsp:cNvSpPr/>
      </dsp:nvSpPr>
      <dsp:spPr>
        <a:xfrm>
          <a:off x="295577" y="1337262"/>
          <a:ext cx="2340290" cy="3062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Arial" pitchFamily="34" charset="0"/>
            </a:rPr>
            <a:t>富含膳食纤维</a:t>
          </a:r>
          <a:endParaRPr lang="zh-CN" altLang="en-US" sz="1800" kern="1200" dirty="0"/>
        </a:p>
      </dsp:txBody>
      <dsp:txXfrm>
        <a:off x="295577" y="1337262"/>
        <a:ext cx="2340290" cy="306206"/>
      </dsp:txXfrm>
    </dsp:sp>
    <dsp:sp modelId="{F3783E02-4246-4480-8BD9-FDF742CACD5E}">
      <dsp:nvSpPr>
        <dsp:cNvPr id="0" name=""/>
        <dsp:cNvSpPr/>
      </dsp:nvSpPr>
      <dsp:spPr>
        <a:xfrm>
          <a:off x="295577" y="1690578"/>
          <a:ext cx="2340290" cy="3062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Arial" pitchFamily="34" charset="0"/>
            </a:rPr>
            <a:t>富含胡萝卜素</a:t>
          </a:r>
          <a:endParaRPr lang="zh-CN" altLang="en-US" sz="1800" kern="1200" dirty="0"/>
        </a:p>
      </dsp:txBody>
      <dsp:txXfrm>
        <a:off x="295577" y="1690578"/>
        <a:ext cx="2340290" cy="306206"/>
      </dsp:txXfrm>
    </dsp:sp>
    <dsp:sp modelId="{441F5553-A224-4E2A-9E99-E737FB048BB4}">
      <dsp:nvSpPr>
        <dsp:cNvPr id="0" name=""/>
        <dsp:cNvSpPr/>
      </dsp:nvSpPr>
      <dsp:spPr>
        <a:xfrm>
          <a:off x="3147806" y="0"/>
          <a:ext cx="2925362" cy="2101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营养缺陷</a:t>
          </a:r>
          <a:endParaRPr lang="zh-CN" altLang="en-US" sz="1800" b="1" kern="1200" dirty="0"/>
        </a:p>
      </dsp:txBody>
      <dsp:txXfrm>
        <a:off x="3147806" y="0"/>
        <a:ext cx="2925362" cy="630579"/>
      </dsp:txXfrm>
    </dsp:sp>
    <dsp:sp modelId="{F45D2629-7A8E-42D7-BC8B-A2D6BA474A30}">
      <dsp:nvSpPr>
        <dsp:cNvPr id="0" name=""/>
        <dsp:cNvSpPr/>
      </dsp:nvSpPr>
      <dsp:spPr>
        <a:xfrm>
          <a:off x="3440342" y="630759"/>
          <a:ext cx="2340290" cy="412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t>低蛋白</a:t>
          </a:r>
          <a:endParaRPr lang="zh-CN" altLang="en-US" sz="1800" kern="1200" dirty="0"/>
        </a:p>
      </dsp:txBody>
      <dsp:txXfrm>
        <a:off x="3440342" y="630759"/>
        <a:ext cx="2340290" cy="412945"/>
      </dsp:txXfrm>
    </dsp:sp>
    <dsp:sp modelId="{40AB7B8B-D926-4E53-98A0-F58EABEC3FA1}">
      <dsp:nvSpPr>
        <dsp:cNvPr id="0" name=""/>
        <dsp:cNvSpPr/>
      </dsp:nvSpPr>
      <dsp:spPr>
        <a:xfrm>
          <a:off x="3440342" y="1107235"/>
          <a:ext cx="2340290" cy="412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t>低热量</a:t>
          </a:r>
          <a:endParaRPr lang="zh-CN" altLang="en-US" sz="1800" kern="1200" dirty="0"/>
        </a:p>
      </dsp:txBody>
      <dsp:txXfrm>
        <a:off x="3440342" y="1107235"/>
        <a:ext cx="2340290" cy="412945"/>
      </dsp:txXfrm>
    </dsp:sp>
    <dsp:sp modelId="{304677EC-01DF-4E62-864D-C045EF094AC2}">
      <dsp:nvSpPr>
        <dsp:cNvPr id="0" name=""/>
        <dsp:cNvSpPr/>
      </dsp:nvSpPr>
      <dsp:spPr>
        <a:xfrm>
          <a:off x="3440342" y="1583711"/>
          <a:ext cx="2340290" cy="412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t>低脂肪</a:t>
          </a:r>
          <a:endParaRPr lang="zh-CN" altLang="en-US" sz="1800" kern="1200" dirty="0"/>
        </a:p>
      </dsp:txBody>
      <dsp:txXfrm>
        <a:off x="3440342" y="1583711"/>
        <a:ext cx="2340290" cy="41294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2F5C40-C621-443A-9A64-F029B30455D4}">
      <dsp:nvSpPr>
        <dsp:cNvPr id="0" name=""/>
        <dsp:cNvSpPr/>
      </dsp:nvSpPr>
      <dsp:spPr>
        <a:xfrm>
          <a:off x="3041" y="0"/>
          <a:ext cx="2925362" cy="2101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营养优势</a:t>
          </a:r>
          <a:endParaRPr lang="zh-CN" altLang="en-US" sz="1800" b="1" kern="1200" dirty="0"/>
        </a:p>
      </dsp:txBody>
      <dsp:txXfrm>
        <a:off x="3041" y="0"/>
        <a:ext cx="2925362" cy="630579"/>
      </dsp:txXfrm>
    </dsp:sp>
    <dsp:sp modelId="{A99B128A-1C19-4EA7-AC2B-B4614019452A}">
      <dsp:nvSpPr>
        <dsp:cNvPr id="0" name=""/>
        <dsp:cNvSpPr/>
      </dsp:nvSpPr>
      <dsp:spPr>
        <a:xfrm>
          <a:off x="295577" y="630759"/>
          <a:ext cx="2340290" cy="412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t>蛋白质</a:t>
          </a:r>
          <a:endParaRPr lang="zh-CN" altLang="en-US" sz="1800" kern="1200" dirty="0"/>
        </a:p>
      </dsp:txBody>
      <dsp:txXfrm>
        <a:off x="295577" y="630759"/>
        <a:ext cx="2340290" cy="412945"/>
      </dsp:txXfrm>
    </dsp:sp>
    <dsp:sp modelId="{5F698F4F-ABD7-44C3-ABE8-D4A2BD29DE2C}">
      <dsp:nvSpPr>
        <dsp:cNvPr id="0" name=""/>
        <dsp:cNvSpPr/>
      </dsp:nvSpPr>
      <dsp:spPr>
        <a:xfrm>
          <a:off x="295577" y="1107235"/>
          <a:ext cx="2340290" cy="412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t>钙</a:t>
          </a:r>
          <a:endParaRPr lang="zh-CN" altLang="en-US" sz="1800" kern="1200" dirty="0"/>
        </a:p>
      </dsp:txBody>
      <dsp:txXfrm>
        <a:off x="295577" y="1107235"/>
        <a:ext cx="2340290" cy="412945"/>
      </dsp:txXfrm>
    </dsp:sp>
    <dsp:sp modelId="{1B02B85A-67C8-4EBC-81E6-869491303B79}">
      <dsp:nvSpPr>
        <dsp:cNvPr id="0" name=""/>
        <dsp:cNvSpPr/>
      </dsp:nvSpPr>
      <dsp:spPr>
        <a:xfrm>
          <a:off x="295577" y="1583711"/>
          <a:ext cx="2340290" cy="412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t>不饱和脂肪</a:t>
          </a:r>
          <a:endParaRPr lang="zh-CN" altLang="en-US" sz="1800" kern="1200" dirty="0"/>
        </a:p>
      </dsp:txBody>
      <dsp:txXfrm>
        <a:off x="295577" y="1583711"/>
        <a:ext cx="2340290" cy="412945"/>
      </dsp:txXfrm>
    </dsp:sp>
    <dsp:sp modelId="{441F5553-A224-4E2A-9E99-E737FB048BB4}">
      <dsp:nvSpPr>
        <dsp:cNvPr id="0" name=""/>
        <dsp:cNvSpPr/>
      </dsp:nvSpPr>
      <dsp:spPr>
        <a:xfrm>
          <a:off x="3147806" y="0"/>
          <a:ext cx="2925362" cy="2101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营养缺陷</a:t>
          </a:r>
          <a:endParaRPr lang="zh-CN" altLang="en-US" sz="1800" b="1" kern="1200" dirty="0"/>
        </a:p>
      </dsp:txBody>
      <dsp:txXfrm>
        <a:off x="3147806" y="0"/>
        <a:ext cx="2925362" cy="630579"/>
      </dsp:txXfrm>
    </dsp:sp>
    <dsp:sp modelId="{F45D2629-7A8E-42D7-BC8B-A2D6BA474A30}">
      <dsp:nvSpPr>
        <dsp:cNvPr id="0" name=""/>
        <dsp:cNvSpPr/>
      </dsp:nvSpPr>
      <dsp:spPr>
        <a:xfrm>
          <a:off x="3440342" y="631195"/>
          <a:ext cx="2340290" cy="633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t>缺乏维生素</a:t>
          </a:r>
          <a:r>
            <a:rPr lang="en-US" altLang="zh-CN" sz="1800" kern="1200" dirty="0" smtClean="0"/>
            <a:t>C</a:t>
          </a:r>
          <a:endParaRPr lang="zh-CN" altLang="en-US" sz="1800" kern="1200" dirty="0"/>
        </a:p>
      </dsp:txBody>
      <dsp:txXfrm>
        <a:off x="3440342" y="631195"/>
        <a:ext cx="2340290" cy="633761"/>
      </dsp:txXfrm>
    </dsp:sp>
    <dsp:sp modelId="{40AB7B8B-D926-4E53-98A0-F58EABEC3FA1}">
      <dsp:nvSpPr>
        <dsp:cNvPr id="0" name=""/>
        <dsp:cNvSpPr/>
      </dsp:nvSpPr>
      <dsp:spPr>
        <a:xfrm>
          <a:off x="3440342" y="1362459"/>
          <a:ext cx="2340290" cy="633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t>铁及其他矿物质</a:t>
          </a:r>
          <a:endParaRPr lang="zh-CN" altLang="en-US" sz="1800" kern="1200" dirty="0"/>
        </a:p>
      </dsp:txBody>
      <dsp:txXfrm>
        <a:off x="3440342" y="1362459"/>
        <a:ext cx="2340290" cy="63376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2F5C40-C621-443A-9A64-F029B30455D4}">
      <dsp:nvSpPr>
        <dsp:cNvPr id="0" name=""/>
        <dsp:cNvSpPr/>
      </dsp:nvSpPr>
      <dsp:spPr>
        <a:xfrm>
          <a:off x="3041" y="0"/>
          <a:ext cx="2925362" cy="2101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营养优势</a:t>
          </a:r>
          <a:endParaRPr lang="zh-CN" altLang="en-US" sz="1800" b="1" kern="1200" dirty="0"/>
        </a:p>
      </dsp:txBody>
      <dsp:txXfrm>
        <a:off x="3041" y="0"/>
        <a:ext cx="2925362" cy="630579"/>
      </dsp:txXfrm>
    </dsp:sp>
    <dsp:sp modelId="{A99B128A-1C19-4EA7-AC2B-B4614019452A}">
      <dsp:nvSpPr>
        <dsp:cNvPr id="0" name=""/>
        <dsp:cNvSpPr/>
      </dsp:nvSpPr>
      <dsp:spPr>
        <a:xfrm>
          <a:off x="295577" y="630759"/>
          <a:ext cx="2340290" cy="412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t>钙</a:t>
          </a:r>
          <a:endParaRPr lang="zh-CN" altLang="en-US" sz="1800" kern="1200" dirty="0"/>
        </a:p>
      </dsp:txBody>
      <dsp:txXfrm>
        <a:off x="295577" y="630759"/>
        <a:ext cx="2340290" cy="412945"/>
      </dsp:txXfrm>
    </dsp:sp>
    <dsp:sp modelId="{5F698F4F-ABD7-44C3-ABE8-D4A2BD29DE2C}">
      <dsp:nvSpPr>
        <dsp:cNvPr id="0" name=""/>
        <dsp:cNvSpPr/>
      </dsp:nvSpPr>
      <dsp:spPr>
        <a:xfrm>
          <a:off x="295577" y="1107235"/>
          <a:ext cx="2340290" cy="412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t>蛋白质</a:t>
          </a:r>
          <a:endParaRPr lang="zh-CN" altLang="en-US" sz="1800" kern="1200" dirty="0"/>
        </a:p>
      </dsp:txBody>
      <dsp:txXfrm>
        <a:off x="295577" y="1107235"/>
        <a:ext cx="2340290" cy="412945"/>
      </dsp:txXfrm>
    </dsp:sp>
    <dsp:sp modelId="{693D1B60-538B-4270-8C81-198ABEF7A80D}">
      <dsp:nvSpPr>
        <dsp:cNvPr id="0" name=""/>
        <dsp:cNvSpPr/>
      </dsp:nvSpPr>
      <dsp:spPr>
        <a:xfrm>
          <a:off x="295577" y="1583711"/>
          <a:ext cx="2340290" cy="412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t>维生素</a:t>
          </a:r>
          <a:r>
            <a:rPr lang="en-US" altLang="zh-CN" sz="1800" kern="1200" dirty="0" smtClean="0"/>
            <a:t>A</a:t>
          </a:r>
          <a:r>
            <a:rPr lang="zh-CN" altLang="en-US" sz="1800" kern="1200" dirty="0" smtClean="0"/>
            <a:t>、</a:t>
          </a:r>
          <a:r>
            <a:rPr lang="en-US" altLang="zh-CN" sz="1800" kern="1200" dirty="0" smtClean="0"/>
            <a:t>D</a:t>
          </a:r>
          <a:endParaRPr lang="zh-CN" altLang="en-US" sz="1800" kern="1200" dirty="0"/>
        </a:p>
      </dsp:txBody>
      <dsp:txXfrm>
        <a:off x="295577" y="1583711"/>
        <a:ext cx="2340290" cy="412945"/>
      </dsp:txXfrm>
    </dsp:sp>
    <dsp:sp modelId="{441F5553-A224-4E2A-9E99-E737FB048BB4}">
      <dsp:nvSpPr>
        <dsp:cNvPr id="0" name=""/>
        <dsp:cNvSpPr/>
      </dsp:nvSpPr>
      <dsp:spPr>
        <a:xfrm>
          <a:off x="3147806" y="0"/>
          <a:ext cx="2925362" cy="2101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营养缺陷</a:t>
          </a:r>
          <a:endParaRPr lang="zh-CN" altLang="en-US" sz="1800" b="1" kern="1200" dirty="0"/>
        </a:p>
      </dsp:txBody>
      <dsp:txXfrm>
        <a:off x="3147806" y="0"/>
        <a:ext cx="2925362" cy="630579"/>
      </dsp:txXfrm>
    </dsp:sp>
    <dsp:sp modelId="{F45D2629-7A8E-42D7-BC8B-A2D6BA474A30}">
      <dsp:nvSpPr>
        <dsp:cNvPr id="0" name=""/>
        <dsp:cNvSpPr/>
      </dsp:nvSpPr>
      <dsp:spPr>
        <a:xfrm>
          <a:off x="3440342" y="630759"/>
          <a:ext cx="2340290" cy="412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t>乳糖含量高</a:t>
          </a:r>
          <a:endParaRPr lang="zh-CN" altLang="en-US" sz="1800" kern="1200" dirty="0"/>
        </a:p>
      </dsp:txBody>
      <dsp:txXfrm>
        <a:off x="3440342" y="630759"/>
        <a:ext cx="2340290" cy="412945"/>
      </dsp:txXfrm>
    </dsp:sp>
    <dsp:sp modelId="{40AB7B8B-D926-4E53-98A0-F58EABEC3FA1}">
      <dsp:nvSpPr>
        <dsp:cNvPr id="0" name=""/>
        <dsp:cNvSpPr/>
      </dsp:nvSpPr>
      <dsp:spPr>
        <a:xfrm>
          <a:off x="3440342" y="1107235"/>
          <a:ext cx="2340290" cy="412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t>钙磷比</a:t>
          </a:r>
          <a:endParaRPr lang="zh-CN" altLang="en-US" sz="1800" kern="1200" dirty="0"/>
        </a:p>
      </dsp:txBody>
      <dsp:txXfrm>
        <a:off x="3440342" y="1107235"/>
        <a:ext cx="2340290" cy="412945"/>
      </dsp:txXfrm>
    </dsp:sp>
    <dsp:sp modelId="{304677EC-01DF-4E62-864D-C045EF094AC2}">
      <dsp:nvSpPr>
        <dsp:cNvPr id="0" name=""/>
        <dsp:cNvSpPr/>
      </dsp:nvSpPr>
      <dsp:spPr>
        <a:xfrm>
          <a:off x="3440342" y="1583711"/>
          <a:ext cx="2340290" cy="412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CN" altLang="en-US" sz="1800" kern="1200" dirty="0" smtClean="0"/>
            <a:t>矿物质含量高</a:t>
          </a:r>
          <a:endParaRPr lang="zh-CN" altLang="en-US" sz="1800" kern="1200" dirty="0"/>
        </a:p>
      </dsp:txBody>
      <dsp:txXfrm>
        <a:off x="3440342" y="1583711"/>
        <a:ext cx="2340290" cy="41294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0020"/>
            <a:ext cx="7772400" cy="2387600"/>
          </a:xfrm>
        </p:spPr>
        <p:txBody>
          <a:bodyPr anchor="b"/>
          <a:lstStyle>
            <a:lvl1pPr algn="ctr">
              <a:defRPr sz="6000">
                <a:solidFill>
                  <a:schemeClr val="tx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4105276"/>
            <a:ext cx="6858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97988D54-50D1-4D05-941A-9CABD461B20A}" type="datetimeFigureOut">
              <a:rPr lang="zh-CN" altLang="en-US"/>
              <a:pPr>
                <a:defRPr/>
              </a:pPr>
              <a:t>2017/4/22</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012DA33A-C6FF-4A56-B4D5-7EB7223DB282}" type="slidenum">
              <a:rPr lang="zh-CN" altLang="en-US"/>
              <a:pPr/>
              <a:t>‹#›</a:t>
            </a:fld>
            <a:endParaRPr lang="zh-CN" altLang="en-US"/>
          </a:p>
        </p:txBody>
      </p:sp>
    </p:spTree>
    <p:extLst>
      <p:ext uri="{BB962C8B-B14F-4D97-AF65-F5344CB8AC3E}">
        <p14:creationId xmlns:p14="http://schemas.microsoft.com/office/powerpoint/2010/main" xmlns="" val="8748041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1604963"/>
            <a:ext cx="7886700" cy="132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7" name="Text Placeholder 2"/>
          <p:cNvSpPr>
            <a:spLocks noGrp="1"/>
          </p:cNvSpPr>
          <p:nvPr>
            <p:ph type="body" idx="1"/>
          </p:nvPr>
        </p:nvSpPr>
        <p:spPr bwMode="auto">
          <a:xfrm>
            <a:off x="628650" y="3084513"/>
            <a:ext cx="7886700" cy="296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904BD6E-6734-46A5-85BC-C22F4C8D0E4B}" type="datetimeFigureOut">
              <a:rPr lang="zh-CN" altLang="en-US"/>
              <a:pPr>
                <a:defRPr/>
              </a:pPr>
              <a:t>2017/4/22</a:t>
            </a:fld>
            <a:endParaRPr lang="zh-CN"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18B5CAB-3B83-4DB8-86A4-CCBF7D3903D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400" kern="1200">
          <a:solidFill>
            <a:schemeClr val="bg1"/>
          </a:solidFill>
          <a:latin typeface="+mj-ea"/>
          <a:ea typeface="+mj-ea"/>
          <a:cs typeface="+mj-cs"/>
        </a:defRPr>
      </a:lvl1pPr>
      <a:lvl2pPr algn="l" rtl="0" eaLnBrk="1" fontAlgn="base" hangingPunct="1">
        <a:lnSpc>
          <a:spcPct val="90000"/>
        </a:lnSpc>
        <a:spcBef>
          <a:spcPct val="0"/>
        </a:spcBef>
        <a:spcAft>
          <a:spcPct val="0"/>
        </a:spcAft>
        <a:defRPr sz="4400">
          <a:solidFill>
            <a:schemeClr val="bg1"/>
          </a:solidFill>
          <a:latin typeface="宋体" panose="02010600030101010101" pitchFamily="2" charset="-122"/>
          <a:ea typeface="宋体" panose="02010600030101010101" pitchFamily="2" charset="-122"/>
        </a:defRPr>
      </a:lvl2pPr>
      <a:lvl3pPr algn="l" rtl="0" eaLnBrk="1" fontAlgn="base" hangingPunct="1">
        <a:lnSpc>
          <a:spcPct val="90000"/>
        </a:lnSpc>
        <a:spcBef>
          <a:spcPct val="0"/>
        </a:spcBef>
        <a:spcAft>
          <a:spcPct val="0"/>
        </a:spcAft>
        <a:defRPr sz="4400">
          <a:solidFill>
            <a:schemeClr val="bg1"/>
          </a:solidFill>
          <a:latin typeface="宋体" panose="02010600030101010101" pitchFamily="2" charset="-122"/>
          <a:ea typeface="宋体" panose="02010600030101010101" pitchFamily="2" charset="-122"/>
        </a:defRPr>
      </a:lvl3pPr>
      <a:lvl4pPr algn="l" rtl="0" eaLnBrk="1" fontAlgn="base" hangingPunct="1">
        <a:lnSpc>
          <a:spcPct val="90000"/>
        </a:lnSpc>
        <a:spcBef>
          <a:spcPct val="0"/>
        </a:spcBef>
        <a:spcAft>
          <a:spcPct val="0"/>
        </a:spcAft>
        <a:defRPr sz="4400">
          <a:solidFill>
            <a:schemeClr val="bg1"/>
          </a:solidFill>
          <a:latin typeface="宋体" panose="02010600030101010101" pitchFamily="2" charset="-122"/>
          <a:ea typeface="宋体" panose="02010600030101010101" pitchFamily="2" charset="-122"/>
        </a:defRPr>
      </a:lvl4pPr>
      <a:lvl5pPr algn="l" rtl="0" eaLnBrk="1" fontAlgn="base" hangingPunct="1">
        <a:lnSpc>
          <a:spcPct val="90000"/>
        </a:lnSpc>
        <a:spcBef>
          <a:spcPct val="0"/>
        </a:spcBef>
        <a:spcAft>
          <a:spcPct val="0"/>
        </a:spcAft>
        <a:defRPr sz="4400">
          <a:solidFill>
            <a:schemeClr val="bg1"/>
          </a:solidFill>
          <a:latin typeface="宋体" panose="02010600030101010101" pitchFamily="2" charset="-122"/>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bg1"/>
          </a:solidFill>
          <a:latin typeface="宋体" panose="02010600030101010101" pitchFamily="2" charset="-122"/>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bg1"/>
          </a:solidFill>
          <a:latin typeface="宋体" panose="02010600030101010101" pitchFamily="2" charset="-122"/>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bg1"/>
          </a:solidFill>
          <a:latin typeface="宋体" panose="02010600030101010101" pitchFamily="2" charset="-122"/>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bg1"/>
          </a:solidFill>
          <a:latin typeface="宋体" panose="02010600030101010101" pitchFamily="2" charset="-122"/>
          <a:ea typeface="宋体" panose="02010600030101010101" pitchFamily="2" charset="-122"/>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bg1"/>
          </a:solidFill>
          <a:latin typeface="+mn-ea"/>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bg1"/>
          </a:solidFill>
          <a:latin typeface="+mn-ea"/>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bg1"/>
          </a:solidFill>
          <a:latin typeface="+mn-ea"/>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bg1"/>
          </a:solidFill>
          <a:latin typeface="+mn-ea"/>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bg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www.cftest.com.cn/" TargetMode="External"/><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1827995" y="2659816"/>
            <a:ext cx="5689086" cy="2677656"/>
          </a:xfrm>
          <a:prstGeom prst="rect">
            <a:avLst/>
          </a:prstGeom>
          <a:noFill/>
        </p:spPr>
        <p:txBody>
          <a:bodyPr wrap="square" lIns="91440" tIns="45720" rIns="91440" bIns="45720">
            <a:spAutoFit/>
          </a:bodyPr>
          <a:lstStyle/>
          <a:p>
            <a:pPr algn="ctr"/>
            <a:r>
              <a:rPr lang="zh-CN" alt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食品营养与安全概述</a:t>
            </a:r>
            <a:endParaRPr lang="en-US" altLang="zh-CN"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altLang="zh-CN" sz="36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altLang="zh-CN"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zh-CN" altLang="en-US" sz="20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孙宏伟</a:t>
            </a:r>
            <a:endParaRPr lang="en-US" altLang="zh-CN" sz="20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endParaRPr>
          </a:p>
          <a:p>
            <a:pPr algn="ctr"/>
            <a:endPar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endParaRPr>
          </a:p>
          <a:p>
            <a:pPr algn="ct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二〇一七年</a:t>
            </a:r>
            <a:r>
              <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4</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月</a:t>
            </a:r>
            <a:r>
              <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北京</a:t>
            </a:r>
            <a:endPar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食品中营养素的作用</a:t>
            </a:r>
            <a:endParaRPr lang="zh-CN" altLang="en-US" sz="2000" b="1" dirty="0">
              <a:latin typeface="+mn-ea"/>
            </a:endParaRPr>
          </a:p>
        </p:txBody>
      </p:sp>
      <p:sp>
        <p:nvSpPr>
          <p:cNvPr id="9" name="TextBox 8"/>
          <p:cNvSpPr txBox="1"/>
          <p:nvPr/>
        </p:nvSpPr>
        <p:spPr>
          <a:xfrm>
            <a:off x="843148" y="2161309"/>
            <a:ext cx="7148946" cy="564257"/>
          </a:xfrm>
          <a:prstGeom prst="rect">
            <a:avLst/>
          </a:prstGeom>
          <a:noFill/>
        </p:spPr>
        <p:txBody>
          <a:bodyPr wrap="square" rtlCol="0">
            <a:spAutoFit/>
          </a:bodyPr>
          <a:lstStyle/>
          <a:p>
            <a:pPr>
              <a:lnSpc>
                <a:spcPct val="200000"/>
              </a:lnSpc>
            </a:pPr>
            <a:r>
              <a:rPr lang="zh-CN" altLang="en-US" b="1" dirty="0" smtClean="0"/>
              <a:t>水的五大作用</a:t>
            </a:r>
            <a:endParaRPr lang="en-US" altLang="zh-CN" b="1" dirty="0" smtClean="0"/>
          </a:p>
        </p:txBody>
      </p:sp>
      <p:pic>
        <p:nvPicPr>
          <p:cNvPr id="1026" name="Picture 2" descr="D:\06技术服务\03培训讲座\2017产品经理顶层设计\图片\水的作用.jpg"/>
          <p:cNvPicPr>
            <a:picLocks noChangeAspect="1" noChangeArrowheads="1"/>
          </p:cNvPicPr>
          <p:nvPr/>
        </p:nvPicPr>
        <p:blipFill>
          <a:blip r:embed="rId2" cstate="print"/>
          <a:srcRect/>
          <a:stretch>
            <a:fillRect/>
          </a:stretch>
        </p:blipFill>
        <p:spPr bwMode="auto">
          <a:xfrm>
            <a:off x="2478913" y="2148881"/>
            <a:ext cx="4907539" cy="3986888"/>
          </a:xfrm>
          <a:prstGeom prst="rect">
            <a:avLst/>
          </a:prstGeom>
          <a:noFill/>
        </p:spPr>
      </p:pic>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食品中营养素的作用</a:t>
            </a:r>
            <a:endParaRPr lang="zh-CN" altLang="en-US" sz="2000" b="1" dirty="0">
              <a:latin typeface="+mn-ea"/>
            </a:endParaRPr>
          </a:p>
        </p:txBody>
      </p:sp>
      <p:sp>
        <p:nvSpPr>
          <p:cNvPr id="9" name="TextBox 8"/>
          <p:cNvSpPr txBox="1"/>
          <p:nvPr/>
        </p:nvSpPr>
        <p:spPr>
          <a:xfrm>
            <a:off x="1104405" y="2256312"/>
            <a:ext cx="7148946" cy="1892826"/>
          </a:xfrm>
          <a:prstGeom prst="rect">
            <a:avLst/>
          </a:prstGeom>
          <a:noFill/>
        </p:spPr>
        <p:txBody>
          <a:bodyPr wrap="square" rtlCol="0">
            <a:spAutoFit/>
          </a:bodyPr>
          <a:lstStyle/>
          <a:p>
            <a:pPr>
              <a:lnSpc>
                <a:spcPct val="200000"/>
              </a:lnSpc>
            </a:pPr>
            <a:r>
              <a:rPr lang="zh-CN" altLang="en-US" b="1" dirty="0" smtClean="0"/>
              <a:t>维生素</a:t>
            </a:r>
            <a:endParaRPr lang="en-US" altLang="zh-CN" b="1" dirty="0" smtClean="0"/>
          </a:p>
          <a:p>
            <a:pPr>
              <a:lnSpc>
                <a:spcPct val="150000"/>
              </a:lnSpc>
              <a:buClr>
                <a:schemeClr val="accent6"/>
              </a:buClr>
              <a:buFont typeface="Wingdings" pitchFamily="2" charset="2"/>
              <a:buChar char="Ø"/>
            </a:pPr>
            <a:r>
              <a:rPr lang="zh-CN" altLang="en-US" dirty="0" smtClean="0"/>
              <a:t>参与体内的各种代谢过程和生化反应途径</a:t>
            </a:r>
            <a:endParaRPr lang="en-US" altLang="zh-CN" dirty="0" smtClean="0"/>
          </a:p>
          <a:p>
            <a:pPr>
              <a:lnSpc>
                <a:spcPct val="150000"/>
              </a:lnSpc>
              <a:buClr>
                <a:schemeClr val="accent6"/>
              </a:buClr>
              <a:buFont typeface="Wingdings" pitchFamily="2" charset="2"/>
              <a:buChar char="Ø"/>
            </a:pPr>
            <a:r>
              <a:rPr lang="zh-CN" altLang="en-US" dirty="0" smtClean="0"/>
              <a:t>参与和促进蛋白质、脂肪、糖的合成利用</a:t>
            </a:r>
            <a:endParaRPr lang="en-US" altLang="zh-CN" dirty="0" smtClean="0"/>
          </a:p>
          <a:p>
            <a:pPr>
              <a:lnSpc>
                <a:spcPct val="150000"/>
              </a:lnSpc>
              <a:buClr>
                <a:schemeClr val="accent6"/>
              </a:buClr>
              <a:buFont typeface="Wingdings" pitchFamily="2" charset="2"/>
              <a:buChar char="Ø"/>
            </a:pPr>
            <a:r>
              <a:rPr lang="zh-CN" altLang="en-US" dirty="0" smtClean="0"/>
              <a:t>多种酶的辅酶重要成分</a:t>
            </a:r>
            <a:endParaRPr lang="en-US" altLang="zh-CN" b="1" dirty="0" smtClean="0"/>
          </a:p>
        </p:txBody>
      </p:sp>
      <p:graphicFrame>
        <p:nvGraphicFramePr>
          <p:cNvPr id="5" name="图示 4"/>
          <p:cNvGraphicFramePr/>
          <p:nvPr/>
        </p:nvGraphicFramePr>
        <p:xfrm>
          <a:off x="4314702" y="3182587"/>
          <a:ext cx="4568042" cy="271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食品中营养素的作用</a:t>
            </a:r>
            <a:endParaRPr lang="zh-CN" altLang="en-US" sz="2000" b="1" dirty="0">
              <a:latin typeface="+mn-ea"/>
            </a:endParaRPr>
          </a:p>
        </p:txBody>
      </p:sp>
      <p:sp>
        <p:nvSpPr>
          <p:cNvPr id="9" name="TextBox 8"/>
          <p:cNvSpPr txBox="1"/>
          <p:nvPr/>
        </p:nvSpPr>
        <p:spPr>
          <a:xfrm>
            <a:off x="938150" y="2256312"/>
            <a:ext cx="7469579" cy="3608680"/>
          </a:xfrm>
          <a:prstGeom prst="rect">
            <a:avLst/>
          </a:prstGeom>
          <a:noFill/>
        </p:spPr>
        <p:txBody>
          <a:bodyPr wrap="square" rtlCol="0">
            <a:spAutoFit/>
          </a:bodyPr>
          <a:lstStyle/>
          <a:p>
            <a:pPr>
              <a:lnSpc>
                <a:spcPct val="200000"/>
              </a:lnSpc>
            </a:pPr>
            <a:r>
              <a:rPr lang="zh-CN" altLang="en-US" b="1" dirty="0" smtClean="0"/>
              <a:t>维生素</a:t>
            </a:r>
            <a:endParaRPr lang="en-US" altLang="zh-CN" b="1" dirty="0" smtClean="0"/>
          </a:p>
          <a:p>
            <a:pPr>
              <a:lnSpc>
                <a:spcPts val="2100"/>
              </a:lnSpc>
              <a:buClr>
                <a:schemeClr val="accent6"/>
              </a:buClr>
              <a:buFont typeface="Wingdings" pitchFamily="2" charset="2"/>
              <a:buChar char="Ø"/>
            </a:pPr>
            <a:r>
              <a:rPr lang="zh-CN" altLang="en-US" sz="1400" dirty="0" smtClean="0"/>
              <a:t>维生素</a:t>
            </a:r>
            <a:r>
              <a:rPr lang="en-US" altLang="zh-CN" sz="1400" dirty="0" smtClean="0"/>
              <a:t>A</a:t>
            </a:r>
            <a:r>
              <a:rPr lang="zh-CN" altLang="en-US" sz="1400" dirty="0" smtClean="0"/>
              <a:t>：防止夜盲症和视力减退，有助于对多种眼疾的治疗；有抗呼吸系统感染作用；有助于免疫系统功能正常；促进发育，强壮骨骼，维护皮肤、头发、牙齿、牙床的健康；有助于对肺气肿、甲状腺机能亢进症的治疗。</a:t>
            </a:r>
          </a:p>
          <a:p>
            <a:pPr>
              <a:lnSpc>
                <a:spcPts val="2100"/>
              </a:lnSpc>
              <a:buClr>
                <a:schemeClr val="accent6"/>
              </a:buClr>
              <a:buFont typeface="Wingdings" pitchFamily="2" charset="2"/>
              <a:buChar char="Ø"/>
            </a:pPr>
            <a:r>
              <a:rPr lang="zh-CN" altLang="en-US" sz="1400" dirty="0" smtClean="0"/>
              <a:t>维生素</a:t>
            </a:r>
            <a:r>
              <a:rPr lang="en-US" altLang="zh-CN" sz="1400" dirty="0" smtClean="0"/>
              <a:t>B1</a:t>
            </a:r>
            <a:r>
              <a:rPr lang="zh-CN" altLang="en-US" sz="1400" dirty="0" smtClean="0"/>
              <a:t>：促进成长；帮助消化。</a:t>
            </a:r>
          </a:p>
          <a:p>
            <a:pPr>
              <a:lnSpc>
                <a:spcPts val="2100"/>
              </a:lnSpc>
              <a:buClr>
                <a:schemeClr val="accent6"/>
              </a:buClr>
              <a:buFont typeface="Wingdings" pitchFamily="2" charset="2"/>
              <a:buChar char="Ø"/>
            </a:pPr>
            <a:r>
              <a:rPr lang="zh-CN" altLang="en-US" sz="1400" dirty="0" smtClean="0"/>
              <a:t>维生素</a:t>
            </a:r>
            <a:r>
              <a:rPr lang="en-US" altLang="zh-CN" sz="1400" dirty="0" smtClean="0"/>
              <a:t>B2</a:t>
            </a:r>
            <a:r>
              <a:rPr lang="zh-CN" altLang="en-US" sz="1400" dirty="0" smtClean="0"/>
              <a:t>：促进发育和细胞的再生；增进视力。</a:t>
            </a:r>
          </a:p>
          <a:p>
            <a:pPr>
              <a:lnSpc>
                <a:spcPts val="2100"/>
              </a:lnSpc>
              <a:buClr>
                <a:schemeClr val="accent6"/>
              </a:buClr>
              <a:buFont typeface="Wingdings" pitchFamily="2" charset="2"/>
              <a:buChar char="Ø"/>
            </a:pPr>
            <a:r>
              <a:rPr lang="zh-CN" altLang="en-US" sz="1400" dirty="0" smtClean="0"/>
              <a:t>维生素</a:t>
            </a:r>
            <a:r>
              <a:rPr lang="en-US" altLang="zh-CN" sz="1400" dirty="0" smtClean="0"/>
              <a:t>B5</a:t>
            </a:r>
            <a:r>
              <a:rPr lang="zh-CN" altLang="en-US" sz="1400" dirty="0" smtClean="0"/>
              <a:t>：有助于伤口痊愈；可制造抗体抵抗传染病。</a:t>
            </a:r>
          </a:p>
          <a:p>
            <a:pPr>
              <a:lnSpc>
                <a:spcPts val="2100"/>
              </a:lnSpc>
              <a:buClr>
                <a:schemeClr val="accent6"/>
              </a:buClr>
              <a:buFont typeface="Wingdings" pitchFamily="2" charset="2"/>
              <a:buChar char="Ø"/>
            </a:pPr>
            <a:r>
              <a:rPr lang="zh-CN" altLang="en-US" sz="1400" dirty="0" smtClean="0"/>
              <a:t>维生素</a:t>
            </a:r>
            <a:r>
              <a:rPr lang="en-US" altLang="zh-CN" sz="1400" dirty="0" smtClean="0"/>
              <a:t>B6</a:t>
            </a:r>
            <a:r>
              <a:rPr lang="zh-CN" altLang="en-US" sz="1400" dirty="0" smtClean="0"/>
              <a:t>：能适当的消化、吸收蛋白质和脂肪。</a:t>
            </a:r>
          </a:p>
          <a:p>
            <a:pPr>
              <a:lnSpc>
                <a:spcPts val="2100"/>
              </a:lnSpc>
              <a:buClr>
                <a:schemeClr val="accent6"/>
              </a:buClr>
              <a:buFont typeface="Wingdings" pitchFamily="2" charset="2"/>
              <a:buChar char="Ø"/>
            </a:pPr>
            <a:r>
              <a:rPr lang="zh-CN" altLang="en-US" sz="1400" dirty="0" smtClean="0"/>
              <a:t>维生素</a:t>
            </a:r>
            <a:r>
              <a:rPr lang="en-US" altLang="zh-CN" sz="1400" dirty="0" smtClean="0"/>
              <a:t>C</a:t>
            </a:r>
            <a:r>
              <a:rPr lang="zh-CN" altLang="en-US" sz="1400" dirty="0" smtClean="0"/>
              <a:t>：治疗受伤、灼伤、牙龈出血；具有抗癌作用；可治疗普通的感冒；预防坏血病。</a:t>
            </a:r>
          </a:p>
          <a:p>
            <a:pPr>
              <a:lnSpc>
                <a:spcPts val="2100"/>
              </a:lnSpc>
              <a:buClr>
                <a:schemeClr val="accent6"/>
              </a:buClr>
              <a:buFont typeface="Wingdings" pitchFamily="2" charset="2"/>
              <a:buChar char="Ø"/>
            </a:pPr>
            <a:r>
              <a:rPr lang="zh-CN" altLang="en-US" sz="1400" dirty="0" smtClean="0"/>
              <a:t>维生素</a:t>
            </a:r>
            <a:r>
              <a:rPr lang="en-US" altLang="zh-CN" sz="1400" dirty="0" smtClean="0"/>
              <a:t>D</a:t>
            </a:r>
            <a:r>
              <a:rPr lang="zh-CN" altLang="en-US" sz="1400" dirty="0" smtClean="0"/>
              <a:t>：提高肌体对钙、磷的吸收；促进生长和骨骼钙化。</a:t>
            </a:r>
          </a:p>
          <a:p>
            <a:pPr>
              <a:lnSpc>
                <a:spcPts val="2100"/>
              </a:lnSpc>
              <a:buClr>
                <a:schemeClr val="accent6"/>
              </a:buClr>
              <a:buFont typeface="Wingdings" pitchFamily="2" charset="2"/>
              <a:buChar char="Ø"/>
            </a:pPr>
            <a:r>
              <a:rPr lang="zh-CN" altLang="en-US" sz="1400" dirty="0" smtClean="0"/>
              <a:t>维生素</a:t>
            </a:r>
            <a:r>
              <a:rPr lang="en-US" altLang="zh-CN" sz="1400" dirty="0" smtClean="0"/>
              <a:t>E</a:t>
            </a:r>
            <a:r>
              <a:rPr lang="zh-CN" altLang="en-US" sz="1400" dirty="0" smtClean="0"/>
              <a:t>：有效地阻止食物和消化道内脂肪酸的酸败，是极好的自由基清除剂，有效的抗衰老营养素；提高肌体免疫力；预防心血管病</a:t>
            </a:r>
            <a:r>
              <a:rPr lang="zh-CN" altLang="en-US" dirty="0" smtClean="0"/>
              <a:t>。</a:t>
            </a:r>
            <a:endParaRPr lang="zh-CN" altLang="en-US" dirty="0"/>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食品中营养素的作用</a:t>
            </a:r>
            <a:endParaRPr lang="zh-CN" altLang="en-US" sz="2000" b="1" dirty="0">
              <a:latin typeface="+mn-ea"/>
            </a:endParaRPr>
          </a:p>
        </p:txBody>
      </p:sp>
      <p:sp>
        <p:nvSpPr>
          <p:cNvPr id="9" name="TextBox 8"/>
          <p:cNvSpPr txBox="1"/>
          <p:nvPr/>
        </p:nvSpPr>
        <p:spPr>
          <a:xfrm>
            <a:off x="938150" y="2256312"/>
            <a:ext cx="7469579" cy="3554819"/>
          </a:xfrm>
          <a:prstGeom prst="rect">
            <a:avLst/>
          </a:prstGeom>
          <a:noFill/>
        </p:spPr>
        <p:txBody>
          <a:bodyPr wrap="square" rtlCol="0">
            <a:spAutoFit/>
          </a:bodyPr>
          <a:lstStyle/>
          <a:p>
            <a:pPr>
              <a:lnSpc>
                <a:spcPct val="200000"/>
              </a:lnSpc>
            </a:pPr>
            <a:r>
              <a:rPr lang="zh-CN" altLang="en-US" b="1" dirty="0" smtClean="0"/>
              <a:t>矿物质</a:t>
            </a:r>
            <a:endParaRPr lang="en-US" altLang="zh-CN" b="1" dirty="0" smtClean="0"/>
          </a:p>
          <a:p>
            <a:pPr>
              <a:lnSpc>
                <a:spcPct val="150000"/>
              </a:lnSpc>
              <a:buClr>
                <a:schemeClr val="accent6"/>
              </a:buClr>
              <a:buFont typeface="Wingdings" pitchFamily="2" charset="2"/>
              <a:buChar char="Ø"/>
            </a:pPr>
            <a:r>
              <a:rPr lang="zh-CN" altLang="en-US" dirty="0" smtClean="0"/>
              <a:t>构成机体组织的重要组分</a:t>
            </a:r>
            <a:endParaRPr lang="en-US" altLang="zh-CN" dirty="0" smtClean="0"/>
          </a:p>
          <a:p>
            <a:pPr>
              <a:lnSpc>
                <a:spcPct val="150000"/>
              </a:lnSpc>
              <a:buClr>
                <a:schemeClr val="accent6"/>
              </a:buClr>
              <a:buFont typeface="Wingdings" pitchFamily="2" charset="2"/>
              <a:buChar char="Ø"/>
            </a:pPr>
            <a:r>
              <a:rPr lang="zh-CN" altLang="en-US" dirty="0" smtClean="0"/>
              <a:t>细胞内外液的成分，如钾、钠、氯与蛋白质一起，维持细胞内外液适宜渗透压，使组织能潴留一定量的水分</a:t>
            </a:r>
            <a:endParaRPr lang="en-US" altLang="zh-CN" dirty="0" smtClean="0"/>
          </a:p>
          <a:p>
            <a:pPr>
              <a:lnSpc>
                <a:spcPct val="150000"/>
              </a:lnSpc>
              <a:buClr>
                <a:schemeClr val="accent6"/>
              </a:buClr>
              <a:buFont typeface="Wingdings" pitchFamily="2" charset="2"/>
              <a:buChar char="Ø"/>
            </a:pPr>
            <a:r>
              <a:rPr lang="zh-CN" altLang="en-US" dirty="0" smtClean="0"/>
              <a:t>维持体内酸碱平衡，如钾、钠、氯离子和蛋白的缓冲作用</a:t>
            </a:r>
            <a:endParaRPr lang="en-US" altLang="zh-CN" dirty="0" smtClean="0"/>
          </a:p>
          <a:p>
            <a:pPr>
              <a:lnSpc>
                <a:spcPct val="150000"/>
              </a:lnSpc>
              <a:buClr>
                <a:schemeClr val="accent6"/>
              </a:buClr>
              <a:buFont typeface="Wingdings" pitchFamily="2" charset="2"/>
              <a:buChar char="Ø"/>
            </a:pPr>
            <a:r>
              <a:rPr lang="zh-CN" altLang="en-US" dirty="0" smtClean="0"/>
              <a:t>参与构成功能性物质，如血红蛋白中的铁甲状腺素中的碘，超氧化物酶中的锌，谷胱甘肽中过氧化物酶中的硒等</a:t>
            </a:r>
            <a:endParaRPr lang="en-US" altLang="zh-CN" dirty="0" smtClean="0"/>
          </a:p>
          <a:p>
            <a:pPr>
              <a:lnSpc>
                <a:spcPct val="150000"/>
              </a:lnSpc>
              <a:buClr>
                <a:schemeClr val="accent6"/>
              </a:buClr>
              <a:buFont typeface="Wingdings" pitchFamily="2" charset="2"/>
              <a:buChar char="Ø"/>
            </a:pPr>
            <a:r>
              <a:rPr lang="zh-CN" altLang="en-US" dirty="0" smtClean="0"/>
              <a:t>维持神经和肌肉的正常和兴奋性及细胞的通透性</a:t>
            </a:r>
            <a:endParaRPr lang="en-US" altLang="zh-CN" b="1" dirty="0" smtClean="0"/>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食品中的营养</a:t>
            </a:r>
            <a:endParaRPr lang="zh-CN" altLang="en-US" sz="2000" b="1" dirty="0">
              <a:latin typeface="+mn-ea"/>
            </a:endParaRPr>
          </a:p>
        </p:txBody>
      </p:sp>
      <p:sp>
        <p:nvSpPr>
          <p:cNvPr id="7" name="Text Box 4"/>
          <p:cNvSpPr txBox="1">
            <a:spLocks noChangeArrowheads="1"/>
          </p:cNvSpPr>
          <p:nvPr/>
        </p:nvSpPr>
        <p:spPr bwMode="auto">
          <a:xfrm>
            <a:off x="1187532" y="2324327"/>
            <a:ext cx="694947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b="1" dirty="0" smtClean="0">
                <a:effectLst>
                  <a:outerShdw blurRad="38100" dist="38100" dir="2700000" algn="tl">
                    <a:srgbClr val="C0C0C0"/>
                  </a:outerShdw>
                </a:effectLst>
                <a:latin typeface="黑体" pitchFamily="49" charset="-122"/>
              </a:rPr>
              <a:t>谷物类</a:t>
            </a:r>
            <a:r>
              <a:rPr lang="zh-CN" altLang="en-US" b="1" dirty="0">
                <a:effectLst>
                  <a:outerShdw blurRad="38100" dist="38100" dir="2700000" algn="tl">
                    <a:srgbClr val="C0C0C0"/>
                  </a:outerShdw>
                </a:effectLst>
                <a:latin typeface="黑体" pitchFamily="49" charset="-122"/>
              </a:rPr>
              <a:t>食品的营养</a:t>
            </a:r>
          </a:p>
        </p:txBody>
      </p:sp>
      <p:graphicFrame>
        <p:nvGraphicFramePr>
          <p:cNvPr id="12" name="图示 11"/>
          <p:cNvGraphicFramePr/>
          <p:nvPr/>
        </p:nvGraphicFramePr>
        <p:xfrm>
          <a:off x="1844632" y="2921329"/>
          <a:ext cx="6076210" cy="2101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 Box 4"/>
          <p:cNvSpPr txBox="1">
            <a:spLocks noChangeArrowheads="1"/>
          </p:cNvSpPr>
          <p:nvPr/>
        </p:nvSpPr>
        <p:spPr bwMode="auto">
          <a:xfrm>
            <a:off x="1304306" y="5504935"/>
            <a:ext cx="694947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b="1" dirty="0" smtClean="0">
                <a:effectLst>
                  <a:outerShdw blurRad="38100" dist="38100" dir="2700000" algn="tl">
                    <a:srgbClr val="C0C0C0"/>
                  </a:outerShdw>
                </a:effectLst>
                <a:latin typeface="黑体" pitchFamily="49" charset="-122"/>
              </a:rPr>
              <a:t>宜搭配食物：肉类、大豆类、蔬菜</a:t>
            </a:r>
            <a:endParaRPr lang="zh-CN" altLang="en-US" b="1" dirty="0">
              <a:effectLst>
                <a:outerShdw blurRad="38100" dist="38100" dir="2700000" algn="tl">
                  <a:srgbClr val="C0C0C0"/>
                </a:outerShdw>
              </a:effectLst>
              <a:latin typeface="黑体" pitchFamily="49" charset="-122"/>
            </a:endParaRPr>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食品中的营养</a:t>
            </a:r>
            <a:endParaRPr lang="zh-CN" altLang="en-US" sz="2000" b="1" dirty="0">
              <a:latin typeface="+mn-ea"/>
            </a:endParaRPr>
          </a:p>
        </p:txBody>
      </p:sp>
      <p:sp>
        <p:nvSpPr>
          <p:cNvPr id="7" name="Text Box 4"/>
          <p:cNvSpPr txBox="1">
            <a:spLocks noChangeArrowheads="1"/>
          </p:cNvSpPr>
          <p:nvPr/>
        </p:nvSpPr>
        <p:spPr bwMode="auto">
          <a:xfrm>
            <a:off x="1187532" y="2324327"/>
            <a:ext cx="694947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b="1" dirty="0" smtClean="0">
                <a:effectLst>
                  <a:outerShdw blurRad="38100" dist="38100" dir="2700000" algn="tl">
                    <a:srgbClr val="C0C0C0"/>
                  </a:outerShdw>
                </a:effectLst>
                <a:latin typeface="黑体" pitchFamily="49" charset="-122"/>
              </a:rPr>
              <a:t>肉类鱼类</a:t>
            </a:r>
            <a:r>
              <a:rPr lang="zh-CN" altLang="en-US" b="1" dirty="0">
                <a:effectLst>
                  <a:outerShdw blurRad="38100" dist="38100" dir="2700000" algn="tl">
                    <a:srgbClr val="C0C0C0"/>
                  </a:outerShdw>
                </a:effectLst>
                <a:latin typeface="黑体" pitchFamily="49" charset="-122"/>
              </a:rPr>
              <a:t>食品的营养</a:t>
            </a:r>
          </a:p>
        </p:txBody>
      </p:sp>
      <p:graphicFrame>
        <p:nvGraphicFramePr>
          <p:cNvPr id="12" name="图示 11"/>
          <p:cNvGraphicFramePr/>
          <p:nvPr/>
        </p:nvGraphicFramePr>
        <p:xfrm>
          <a:off x="1844631" y="2921329"/>
          <a:ext cx="6218713" cy="2481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 Box 4"/>
          <p:cNvSpPr txBox="1">
            <a:spLocks noChangeArrowheads="1"/>
          </p:cNvSpPr>
          <p:nvPr/>
        </p:nvSpPr>
        <p:spPr bwMode="auto">
          <a:xfrm>
            <a:off x="1304306" y="5504935"/>
            <a:ext cx="694947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b="1" dirty="0" smtClean="0">
                <a:effectLst>
                  <a:outerShdw blurRad="38100" dist="38100" dir="2700000" algn="tl">
                    <a:srgbClr val="C0C0C0"/>
                  </a:outerShdw>
                </a:effectLst>
                <a:latin typeface="黑体" pitchFamily="49" charset="-122"/>
              </a:rPr>
              <a:t>宜搭配食物：谷物类、蔬菜</a:t>
            </a:r>
            <a:endParaRPr lang="zh-CN" altLang="en-US" b="1" dirty="0">
              <a:effectLst>
                <a:outerShdw blurRad="38100" dist="38100" dir="2700000" algn="tl">
                  <a:srgbClr val="C0C0C0"/>
                </a:outerShdw>
              </a:effectLst>
              <a:latin typeface="黑体" pitchFamily="49" charset="-122"/>
            </a:endParaRPr>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食品中的营养</a:t>
            </a:r>
            <a:endParaRPr lang="zh-CN" altLang="en-US" sz="2000" b="1" dirty="0">
              <a:latin typeface="+mn-ea"/>
            </a:endParaRPr>
          </a:p>
        </p:txBody>
      </p:sp>
      <p:sp>
        <p:nvSpPr>
          <p:cNvPr id="7" name="Text Box 4"/>
          <p:cNvSpPr txBox="1">
            <a:spLocks noChangeArrowheads="1"/>
          </p:cNvSpPr>
          <p:nvPr/>
        </p:nvSpPr>
        <p:spPr bwMode="auto">
          <a:xfrm>
            <a:off x="1187532" y="2324327"/>
            <a:ext cx="694947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b="1" dirty="0" smtClean="0">
                <a:effectLst>
                  <a:outerShdw blurRad="38100" dist="38100" dir="2700000" algn="tl">
                    <a:srgbClr val="C0C0C0"/>
                  </a:outerShdw>
                </a:effectLst>
                <a:latin typeface="黑体" pitchFamily="49" charset="-122"/>
              </a:rPr>
              <a:t>蔬果类</a:t>
            </a:r>
            <a:r>
              <a:rPr lang="zh-CN" altLang="en-US" b="1" dirty="0">
                <a:effectLst>
                  <a:outerShdw blurRad="38100" dist="38100" dir="2700000" algn="tl">
                    <a:srgbClr val="C0C0C0"/>
                  </a:outerShdw>
                </a:effectLst>
                <a:latin typeface="黑体" pitchFamily="49" charset="-122"/>
              </a:rPr>
              <a:t>食品的营养</a:t>
            </a:r>
          </a:p>
        </p:txBody>
      </p:sp>
      <p:sp>
        <p:nvSpPr>
          <p:cNvPr id="13" name="Text Box 4"/>
          <p:cNvSpPr txBox="1">
            <a:spLocks noChangeArrowheads="1"/>
          </p:cNvSpPr>
          <p:nvPr/>
        </p:nvSpPr>
        <p:spPr bwMode="auto">
          <a:xfrm>
            <a:off x="1304306" y="5504935"/>
            <a:ext cx="694947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b="1" dirty="0" smtClean="0">
                <a:effectLst>
                  <a:outerShdw blurRad="38100" dist="38100" dir="2700000" algn="tl">
                    <a:srgbClr val="C0C0C0"/>
                  </a:outerShdw>
                </a:effectLst>
                <a:latin typeface="黑体" pitchFamily="49" charset="-122"/>
              </a:rPr>
              <a:t>宜搭配食物：食用油、肉类、谷物类</a:t>
            </a:r>
            <a:endParaRPr lang="zh-CN" altLang="en-US" b="1" dirty="0">
              <a:effectLst>
                <a:outerShdw blurRad="38100" dist="38100" dir="2700000" algn="tl">
                  <a:srgbClr val="C0C0C0"/>
                </a:outerShdw>
              </a:effectLst>
              <a:latin typeface="黑体" pitchFamily="49" charset="-122"/>
            </a:endParaRPr>
          </a:p>
        </p:txBody>
      </p:sp>
      <p:graphicFrame>
        <p:nvGraphicFramePr>
          <p:cNvPr id="8" name="图示 7"/>
          <p:cNvGraphicFramePr/>
          <p:nvPr/>
        </p:nvGraphicFramePr>
        <p:xfrm>
          <a:off x="1844632" y="2921329"/>
          <a:ext cx="6076210" cy="2101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食品中的营养</a:t>
            </a:r>
            <a:endParaRPr lang="zh-CN" altLang="en-US" sz="2000" b="1" dirty="0">
              <a:latin typeface="+mn-ea"/>
            </a:endParaRPr>
          </a:p>
        </p:txBody>
      </p:sp>
      <p:sp>
        <p:nvSpPr>
          <p:cNvPr id="7" name="Text Box 4"/>
          <p:cNvSpPr txBox="1">
            <a:spLocks noChangeArrowheads="1"/>
          </p:cNvSpPr>
          <p:nvPr/>
        </p:nvSpPr>
        <p:spPr bwMode="auto">
          <a:xfrm>
            <a:off x="1187532" y="2324327"/>
            <a:ext cx="694947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b="1" dirty="0" smtClean="0">
                <a:effectLst>
                  <a:outerShdw blurRad="38100" dist="38100" dir="2700000" algn="tl">
                    <a:srgbClr val="C0C0C0"/>
                  </a:outerShdw>
                </a:effectLst>
                <a:latin typeface="黑体" pitchFamily="49" charset="-122"/>
              </a:rPr>
              <a:t>大豆类</a:t>
            </a:r>
            <a:r>
              <a:rPr lang="zh-CN" altLang="en-US" b="1" dirty="0">
                <a:effectLst>
                  <a:outerShdw blurRad="38100" dist="38100" dir="2700000" algn="tl">
                    <a:srgbClr val="C0C0C0"/>
                  </a:outerShdw>
                </a:effectLst>
                <a:latin typeface="黑体" pitchFamily="49" charset="-122"/>
              </a:rPr>
              <a:t>食品的营养</a:t>
            </a:r>
          </a:p>
        </p:txBody>
      </p:sp>
      <p:sp>
        <p:nvSpPr>
          <p:cNvPr id="13" name="Text Box 4"/>
          <p:cNvSpPr txBox="1">
            <a:spLocks noChangeArrowheads="1"/>
          </p:cNvSpPr>
          <p:nvPr/>
        </p:nvSpPr>
        <p:spPr bwMode="auto">
          <a:xfrm>
            <a:off x="1304306" y="5504935"/>
            <a:ext cx="694947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b="1" dirty="0" smtClean="0">
                <a:effectLst>
                  <a:outerShdw blurRad="38100" dist="38100" dir="2700000" algn="tl">
                    <a:srgbClr val="C0C0C0"/>
                  </a:outerShdw>
                </a:effectLst>
                <a:latin typeface="黑体" pitchFamily="49" charset="-122"/>
              </a:rPr>
              <a:t>宜搭配食物：谷物类、蔬菜类</a:t>
            </a:r>
            <a:endParaRPr lang="zh-CN" altLang="en-US" b="1" dirty="0">
              <a:effectLst>
                <a:outerShdw blurRad="38100" dist="38100" dir="2700000" algn="tl">
                  <a:srgbClr val="C0C0C0"/>
                </a:outerShdw>
              </a:effectLst>
              <a:latin typeface="黑体" pitchFamily="49" charset="-122"/>
            </a:endParaRPr>
          </a:p>
        </p:txBody>
      </p:sp>
      <p:graphicFrame>
        <p:nvGraphicFramePr>
          <p:cNvPr id="8" name="图示 7"/>
          <p:cNvGraphicFramePr/>
          <p:nvPr/>
        </p:nvGraphicFramePr>
        <p:xfrm>
          <a:off x="1844632" y="2921329"/>
          <a:ext cx="6076210" cy="2101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食品中的营养</a:t>
            </a:r>
            <a:endParaRPr lang="zh-CN" altLang="en-US" sz="2000" b="1" dirty="0">
              <a:latin typeface="+mn-ea"/>
            </a:endParaRPr>
          </a:p>
        </p:txBody>
      </p:sp>
      <p:sp>
        <p:nvSpPr>
          <p:cNvPr id="7" name="Text Box 4"/>
          <p:cNvSpPr txBox="1">
            <a:spLocks noChangeArrowheads="1"/>
          </p:cNvSpPr>
          <p:nvPr/>
        </p:nvSpPr>
        <p:spPr bwMode="auto">
          <a:xfrm>
            <a:off x="1187532" y="2324327"/>
            <a:ext cx="694947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b="1" dirty="0" smtClean="0">
                <a:effectLst>
                  <a:outerShdw blurRad="38100" dist="38100" dir="2700000" algn="tl">
                    <a:srgbClr val="C0C0C0"/>
                  </a:outerShdw>
                </a:effectLst>
                <a:latin typeface="黑体" pitchFamily="49" charset="-122"/>
              </a:rPr>
              <a:t>奶类</a:t>
            </a:r>
            <a:r>
              <a:rPr lang="zh-CN" altLang="en-US" b="1" dirty="0">
                <a:effectLst>
                  <a:outerShdw blurRad="38100" dist="38100" dir="2700000" algn="tl">
                    <a:srgbClr val="C0C0C0"/>
                  </a:outerShdw>
                </a:effectLst>
                <a:latin typeface="黑体" pitchFamily="49" charset="-122"/>
              </a:rPr>
              <a:t>食品的营养</a:t>
            </a:r>
          </a:p>
        </p:txBody>
      </p:sp>
      <p:sp>
        <p:nvSpPr>
          <p:cNvPr id="13" name="Text Box 4"/>
          <p:cNvSpPr txBox="1">
            <a:spLocks noChangeArrowheads="1"/>
          </p:cNvSpPr>
          <p:nvPr/>
        </p:nvSpPr>
        <p:spPr bwMode="auto">
          <a:xfrm>
            <a:off x="1304306" y="5504935"/>
            <a:ext cx="694947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b="1" dirty="0" smtClean="0">
                <a:effectLst>
                  <a:outerShdw blurRad="38100" dist="38100" dir="2700000" algn="tl">
                    <a:srgbClr val="C0C0C0"/>
                  </a:outerShdw>
                </a:effectLst>
                <a:latin typeface="黑体" pitchFamily="49" charset="-122"/>
              </a:rPr>
              <a:t>宜搭配食物：谷物类</a:t>
            </a:r>
            <a:endParaRPr lang="zh-CN" altLang="en-US" b="1" dirty="0">
              <a:effectLst>
                <a:outerShdw blurRad="38100" dist="38100" dir="2700000" algn="tl">
                  <a:srgbClr val="C0C0C0"/>
                </a:outerShdw>
              </a:effectLst>
              <a:latin typeface="黑体" pitchFamily="49" charset="-122"/>
            </a:endParaRPr>
          </a:p>
        </p:txBody>
      </p:sp>
      <p:graphicFrame>
        <p:nvGraphicFramePr>
          <p:cNvPr id="8" name="图示 7"/>
          <p:cNvGraphicFramePr/>
          <p:nvPr/>
        </p:nvGraphicFramePr>
        <p:xfrm>
          <a:off x="1844632" y="2921329"/>
          <a:ext cx="6076210" cy="2101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营养平衡与健康</a:t>
            </a:r>
            <a:endParaRPr lang="zh-CN" altLang="en-US" sz="2000" b="1" dirty="0">
              <a:latin typeface="+mn-ea"/>
            </a:endParaRPr>
          </a:p>
        </p:txBody>
      </p:sp>
      <p:sp>
        <p:nvSpPr>
          <p:cNvPr id="4" name="Text Box 19"/>
          <p:cNvSpPr txBox="1">
            <a:spLocks noChangeArrowheads="1"/>
          </p:cNvSpPr>
          <p:nvPr/>
        </p:nvSpPr>
        <p:spPr bwMode="auto">
          <a:xfrm>
            <a:off x="1004248" y="2361664"/>
            <a:ext cx="7204075" cy="357930"/>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80147" tIns="40074" rIns="80147" bIns="40074">
            <a:spAutoFit/>
          </a:bodyPr>
          <a:lstStyle>
            <a:lvl1pPr>
              <a:defRPr>
                <a:solidFill>
                  <a:schemeClr val="tx1"/>
                </a:solidFill>
                <a:latin typeface="Arial" pitchFamily="34" charset="0"/>
                <a:ea typeface="宋体" pitchFamily="2" charset="-122"/>
              </a:defRPr>
            </a:lvl1pPr>
            <a:lvl2pPr marL="400050">
              <a:defRPr>
                <a:solidFill>
                  <a:schemeClr val="tx1"/>
                </a:solidFill>
                <a:latin typeface="Arial" pitchFamily="34" charset="0"/>
                <a:ea typeface="宋体" pitchFamily="2" charset="-122"/>
              </a:defRPr>
            </a:lvl2pPr>
            <a:lvl3pPr marL="801688">
              <a:defRPr>
                <a:solidFill>
                  <a:schemeClr val="tx1"/>
                </a:solidFill>
                <a:latin typeface="Arial" pitchFamily="34" charset="0"/>
                <a:ea typeface="宋体" pitchFamily="2" charset="-122"/>
              </a:defRPr>
            </a:lvl3pPr>
            <a:lvl4pPr marL="1201738">
              <a:defRPr>
                <a:solidFill>
                  <a:schemeClr val="tx1"/>
                </a:solidFill>
                <a:latin typeface="Arial" pitchFamily="34" charset="0"/>
                <a:ea typeface="宋体" pitchFamily="2" charset="-122"/>
              </a:defRPr>
            </a:lvl4pPr>
            <a:lvl5pPr marL="1603375">
              <a:defRPr>
                <a:solidFill>
                  <a:schemeClr val="tx1"/>
                </a:solidFill>
                <a:latin typeface="Arial" pitchFamily="34" charset="0"/>
                <a:ea typeface="宋体" pitchFamily="2" charset="-122"/>
              </a:defRPr>
            </a:lvl5pPr>
            <a:lvl6pPr marL="2060575" fontAlgn="base">
              <a:spcBef>
                <a:spcPct val="0"/>
              </a:spcBef>
              <a:spcAft>
                <a:spcPct val="0"/>
              </a:spcAft>
              <a:defRPr>
                <a:solidFill>
                  <a:schemeClr val="tx1"/>
                </a:solidFill>
                <a:latin typeface="Arial" pitchFamily="34" charset="0"/>
                <a:ea typeface="宋体" pitchFamily="2" charset="-122"/>
              </a:defRPr>
            </a:lvl6pPr>
            <a:lvl7pPr marL="2517775" fontAlgn="base">
              <a:spcBef>
                <a:spcPct val="0"/>
              </a:spcBef>
              <a:spcAft>
                <a:spcPct val="0"/>
              </a:spcAft>
              <a:defRPr>
                <a:solidFill>
                  <a:schemeClr val="tx1"/>
                </a:solidFill>
                <a:latin typeface="Arial" pitchFamily="34" charset="0"/>
                <a:ea typeface="宋体" pitchFamily="2" charset="-122"/>
              </a:defRPr>
            </a:lvl7pPr>
            <a:lvl8pPr marL="2974975" fontAlgn="base">
              <a:spcBef>
                <a:spcPct val="0"/>
              </a:spcBef>
              <a:spcAft>
                <a:spcPct val="0"/>
              </a:spcAft>
              <a:defRPr>
                <a:solidFill>
                  <a:schemeClr val="tx1"/>
                </a:solidFill>
                <a:latin typeface="Arial" pitchFamily="34" charset="0"/>
                <a:ea typeface="宋体" pitchFamily="2" charset="-122"/>
              </a:defRPr>
            </a:lvl8pPr>
            <a:lvl9pPr marL="3432175" fontAlgn="base">
              <a:spcBef>
                <a:spcPct val="0"/>
              </a:spcBef>
              <a:spcAft>
                <a:spcPct val="0"/>
              </a:spcAft>
              <a:defRPr>
                <a:solidFill>
                  <a:schemeClr val="tx1"/>
                </a:solidFill>
                <a:latin typeface="Arial" pitchFamily="34" charset="0"/>
                <a:ea typeface="宋体" pitchFamily="2" charset="-122"/>
              </a:defRPr>
            </a:lvl9pPr>
          </a:lstStyle>
          <a:p>
            <a:pPr>
              <a:spcBef>
                <a:spcPct val="50000"/>
              </a:spcBef>
              <a:defRPr/>
            </a:pPr>
            <a:r>
              <a:rPr lang="zh-CN" altLang="en-US" b="1" dirty="0" smtClean="0">
                <a:latin typeface="+mn-ea"/>
                <a:ea typeface="+mn-ea"/>
              </a:rPr>
              <a:t>营养平衡指营养素的摄入全面、均衡，包含两方面的含义：</a:t>
            </a:r>
          </a:p>
        </p:txBody>
      </p:sp>
      <p:grpSp>
        <p:nvGrpSpPr>
          <p:cNvPr id="7" name="Group 18"/>
          <p:cNvGrpSpPr>
            <a:grpSpLocks/>
          </p:cNvGrpSpPr>
          <p:nvPr/>
        </p:nvGrpSpPr>
        <p:grpSpPr bwMode="auto">
          <a:xfrm>
            <a:off x="1616075" y="3429001"/>
            <a:ext cx="5722876" cy="905494"/>
            <a:chOff x="720" y="1392"/>
            <a:chExt cx="4058" cy="480"/>
          </a:xfrm>
        </p:grpSpPr>
        <p:sp>
          <p:nvSpPr>
            <p:cNvPr id="8"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rgbClr val="ACCED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lIns="91424" tIns="45712" rIns="91424" bIns="45712" anchor="ctr"/>
            <a:lstStyle/>
            <a:p>
              <a:pPr>
                <a:defRPr/>
              </a:pPr>
              <a:endParaRPr lang="zh-CN" altLang="en-US" sz="2400">
                <a:ea typeface="宋体" pitchFamily="2" charset="-122"/>
              </a:endParaRPr>
            </a:p>
          </p:txBody>
        </p:sp>
        <p:grpSp>
          <p:nvGrpSpPr>
            <p:cNvPr id="10" name="Group 20"/>
            <p:cNvGrpSpPr>
              <a:grpSpLocks/>
            </p:cNvGrpSpPr>
            <p:nvPr/>
          </p:nvGrpSpPr>
          <p:grpSpPr bwMode="auto">
            <a:xfrm>
              <a:off x="730" y="1407"/>
              <a:ext cx="4043" cy="444"/>
              <a:chOff x="744" y="1407"/>
              <a:chExt cx="3988" cy="444"/>
            </a:xfrm>
          </p:grpSpPr>
          <p:sp>
            <p:nvSpPr>
              <p:cNvPr id="11"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rgbClr val="FFFFFF"/>
                  </a:gs>
                </a:gsLst>
                <a:lin ang="5400000" scaled="1"/>
              </a:gradFill>
              <a:ln w="9525">
                <a:noFill/>
                <a:round/>
                <a:headEnd/>
                <a:tailEnd/>
              </a:ln>
            </p:spPr>
            <p:txBody>
              <a:bodyPr wrap="none" lIns="91424" tIns="45712" rIns="91424" bIns="45712" anchor="ctr"/>
              <a:lstStyle/>
              <a:p>
                <a:endParaRPr lang="zh-CN" altLang="en-US" sz="2400">
                  <a:ea typeface="宋体" charset="-122"/>
                </a:endParaRPr>
              </a:p>
            </p:txBody>
          </p:sp>
          <p:sp>
            <p:nvSpPr>
              <p:cNvPr id="12" name="AutoShape 22"/>
              <p:cNvSpPr>
                <a:spLocks noChangeArrowheads="1"/>
              </p:cNvSpPr>
              <p:nvPr/>
            </p:nvSpPr>
            <p:spPr bwMode="gray">
              <a:xfrm>
                <a:off x="744" y="1407"/>
                <a:ext cx="3988" cy="115"/>
              </a:xfrm>
              <a:prstGeom prst="roundRect">
                <a:avLst>
                  <a:gd name="adj" fmla="val 50000"/>
                </a:avLst>
              </a:prstGeom>
              <a:gradFill rotWithShape="1">
                <a:gsLst>
                  <a:gs pos="0">
                    <a:srgbClr val="FFFFFF"/>
                  </a:gs>
                  <a:gs pos="100000">
                    <a:schemeClr val="accent1">
                      <a:alpha val="0"/>
                    </a:schemeClr>
                  </a:gs>
                </a:gsLst>
                <a:lin ang="5400000" scaled="1"/>
              </a:gradFill>
              <a:ln w="9525">
                <a:noFill/>
                <a:round/>
                <a:headEnd/>
                <a:tailEnd/>
              </a:ln>
            </p:spPr>
            <p:txBody>
              <a:bodyPr wrap="none" lIns="91424" tIns="45712" rIns="91424" bIns="45712" anchor="ctr"/>
              <a:lstStyle/>
              <a:p>
                <a:endParaRPr lang="zh-CN" altLang="en-US" sz="2400">
                  <a:ea typeface="宋体" charset="-122"/>
                </a:endParaRPr>
              </a:p>
            </p:txBody>
          </p:sp>
        </p:grpSp>
      </p:grpSp>
      <p:sp>
        <p:nvSpPr>
          <p:cNvPr id="18" name="Text Box 23"/>
          <p:cNvSpPr txBox="1">
            <a:spLocks noChangeArrowheads="1"/>
          </p:cNvSpPr>
          <p:nvPr/>
        </p:nvSpPr>
        <p:spPr bwMode="white">
          <a:xfrm>
            <a:off x="2120157" y="3679454"/>
            <a:ext cx="5014913" cy="369316"/>
          </a:xfrm>
          <a:prstGeom prst="rect">
            <a:avLst/>
          </a:prstGeom>
          <a:noFill/>
          <a:ln w="9525">
            <a:noFill/>
            <a:miter lim="800000"/>
            <a:headEnd/>
            <a:tailEnd/>
          </a:ln>
        </p:spPr>
        <p:txBody>
          <a:bodyPr lIns="91424" tIns="45712" rIns="91424" bIns="45712">
            <a:spAutoFit/>
          </a:bodyPr>
          <a:lstStyle/>
          <a:p>
            <a:pPr marL="457200" indent="-457200" algn="ctr">
              <a:spcBef>
                <a:spcPct val="50000"/>
              </a:spcBef>
              <a:buClr>
                <a:schemeClr val="tx1"/>
              </a:buClr>
            </a:pPr>
            <a:r>
              <a:rPr lang="zh-CN" altLang="en-US" b="1" dirty="0"/>
              <a:t>营养素种类齐全</a:t>
            </a:r>
          </a:p>
        </p:txBody>
      </p:sp>
      <p:pic>
        <p:nvPicPr>
          <p:cNvPr id="19" name="Picture 30" descr="1"/>
          <p:cNvPicPr>
            <a:picLocks noChangeAspect="1" noChangeArrowheads="1"/>
          </p:cNvPicPr>
          <p:nvPr/>
        </p:nvPicPr>
        <p:blipFill>
          <a:blip r:embed="rId2" cstate="print">
            <a:lum bright="-6000" contrast="24000"/>
          </a:blip>
          <a:srcRect l="42606" t="64474" r="19473"/>
          <a:stretch>
            <a:fillRect/>
          </a:stretch>
        </p:blipFill>
        <p:spPr bwMode="auto">
          <a:xfrm>
            <a:off x="1331913" y="3395663"/>
            <a:ext cx="1044575" cy="1252537"/>
          </a:xfrm>
          <a:prstGeom prst="rect">
            <a:avLst/>
          </a:prstGeom>
          <a:noFill/>
          <a:ln w="9525">
            <a:noFill/>
            <a:miter lim="800000"/>
            <a:headEnd/>
            <a:tailEnd/>
          </a:ln>
        </p:spPr>
      </p:pic>
      <p:sp>
        <p:nvSpPr>
          <p:cNvPr id="20" name="Text Box 32"/>
          <p:cNvSpPr txBox="1">
            <a:spLocks noChangeArrowheads="1"/>
          </p:cNvSpPr>
          <p:nvPr/>
        </p:nvSpPr>
        <p:spPr bwMode="white">
          <a:xfrm>
            <a:off x="1835150" y="3611563"/>
            <a:ext cx="425450"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spAutoFit/>
          </a:bodyPr>
          <a:lstStyle/>
          <a:p>
            <a:pPr algn="ctr">
              <a:spcBef>
                <a:spcPct val="50000"/>
              </a:spcBef>
            </a:pPr>
            <a:r>
              <a:rPr lang="en-US" altLang="zh-CN" sz="2400" dirty="0">
                <a:solidFill>
                  <a:schemeClr val="bg1"/>
                </a:solidFill>
                <a:effectLst>
                  <a:outerShdw blurRad="38100" dist="38100" dir="2700000" algn="tl">
                    <a:srgbClr val="C0C0C0"/>
                  </a:outerShdw>
                </a:effectLst>
                <a:ea typeface="宋体" charset="-122"/>
                <a:cs typeface="Arial" charset="0"/>
              </a:rPr>
              <a:t>1</a:t>
            </a:r>
          </a:p>
        </p:txBody>
      </p:sp>
      <p:grpSp>
        <p:nvGrpSpPr>
          <p:cNvPr id="21" name="Group 3"/>
          <p:cNvGrpSpPr>
            <a:grpSpLocks/>
          </p:cNvGrpSpPr>
          <p:nvPr/>
        </p:nvGrpSpPr>
        <p:grpSpPr bwMode="auto">
          <a:xfrm>
            <a:off x="1649167" y="4904509"/>
            <a:ext cx="5749160" cy="887000"/>
            <a:chOff x="720" y="1392"/>
            <a:chExt cx="4058" cy="480"/>
          </a:xfrm>
          <a:gradFill>
            <a:gsLst>
              <a:gs pos="0">
                <a:srgbClr val="DDEBCF"/>
              </a:gs>
              <a:gs pos="50000">
                <a:srgbClr val="9CB86E"/>
              </a:gs>
              <a:gs pos="100000">
                <a:srgbClr val="156B13"/>
              </a:gs>
            </a:gsLst>
            <a:lin ang="5400000" scaled="0"/>
          </a:gradFill>
        </p:grpSpPr>
        <p:sp>
          <p:nvSpPr>
            <p:cNvPr id="22" name="AutoShape 4"/>
            <p:cNvSpPr>
              <a:spLocks noChangeArrowheads="1"/>
            </p:cNvSpPr>
            <p:nvPr/>
          </p:nvSpPr>
          <p:spPr bwMode="gray">
            <a:xfrm>
              <a:off x="720" y="1392"/>
              <a:ext cx="4058" cy="480"/>
            </a:xfrm>
            <a:prstGeom prst="roundRect">
              <a:avLst>
                <a:gd name="adj" fmla="val 17509"/>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wrap="none" lIns="91424" tIns="45712" rIns="91424" bIns="45712" anchor="ctr"/>
            <a:lstStyle/>
            <a:p>
              <a:pPr>
                <a:defRPr/>
              </a:pPr>
              <a:endParaRPr lang="zh-CN" altLang="en-US" sz="2400" dirty="0">
                <a:ea typeface="宋体" pitchFamily="2" charset="-122"/>
              </a:endParaRPr>
            </a:p>
          </p:txBody>
        </p:sp>
        <p:grpSp>
          <p:nvGrpSpPr>
            <p:cNvPr id="23" name="Group 5"/>
            <p:cNvGrpSpPr>
              <a:grpSpLocks/>
            </p:cNvGrpSpPr>
            <p:nvPr/>
          </p:nvGrpSpPr>
          <p:grpSpPr bwMode="auto">
            <a:xfrm>
              <a:off x="730" y="1407"/>
              <a:ext cx="4043" cy="444"/>
              <a:chOff x="744" y="1407"/>
              <a:chExt cx="3988" cy="444"/>
            </a:xfrm>
            <a:grpFill/>
          </p:grpSpPr>
          <p:sp>
            <p:nvSpPr>
              <p:cNvPr id="24" name="AutoShape 6"/>
              <p:cNvSpPr>
                <a:spLocks noChangeArrowheads="1"/>
              </p:cNvSpPr>
              <p:nvPr/>
            </p:nvSpPr>
            <p:spPr bwMode="gray">
              <a:xfrm>
                <a:off x="744" y="1736"/>
                <a:ext cx="3988" cy="115"/>
              </a:xfrm>
              <a:prstGeom prst="roundRect">
                <a:avLst>
                  <a:gd name="adj" fmla="val 50000"/>
                </a:avLst>
              </a:prstGeom>
              <a:grpFill/>
              <a:ln w="9525">
                <a:noFill/>
                <a:round/>
                <a:headEnd/>
                <a:tailEnd/>
              </a:ln>
            </p:spPr>
            <p:txBody>
              <a:bodyPr wrap="none" lIns="91424" tIns="45712" rIns="91424" bIns="45712" anchor="ctr"/>
              <a:lstStyle/>
              <a:p>
                <a:endParaRPr lang="zh-CN" altLang="en-US" sz="2400">
                  <a:ea typeface="宋体" charset="-122"/>
                </a:endParaRPr>
              </a:p>
            </p:txBody>
          </p:sp>
          <p:sp>
            <p:nvSpPr>
              <p:cNvPr id="25" name="AutoShape 7"/>
              <p:cNvSpPr>
                <a:spLocks noChangeArrowheads="1"/>
              </p:cNvSpPr>
              <p:nvPr/>
            </p:nvSpPr>
            <p:spPr bwMode="gray">
              <a:xfrm>
                <a:off x="744" y="1407"/>
                <a:ext cx="3988" cy="115"/>
              </a:xfrm>
              <a:prstGeom prst="roundRect">
                <a:avLst>
                  <a:gd name="adj" fmla="val 50000"/>
                </a:avLst>
              </a:prstGeom>
              <a:grpFill/>
              <a:ln w="9525">
                <a:noFill/>
                <a:round/>
                <a:headEnd/>
                <a:tailEnd/>
              </a:ln>
            </p:spPr>
            <p:txBody>
              <a:bodyPr wrap="none" lIns="91424" tIns="45712" rIns="91424" bIns="45712" anchor="ctr"/>
              <a:lstStyle/>
              <a:p>
                <a:endParaRPr lang="zh-CN" altLang="en-US" sz="2400">
                  <a:ea typeface="宋体" charset="-122"/>
                </a:endParaRPr>
              </a:p>
            </p:txBody>
          </p:sp>
        </p:grpSp>
      </p:grpSp>
      <p:sp>
        <p:nvSpPr>
          <p:cNvPr id="26" name="Text Box 24"/>
          <p:cNvSpPr txBox="1">
            <a:spLocks noChangeArrowheads="1"/>
          </p:cNvSpPr>
          <p:nvPr/>
        </p:nvSpPr>
        <p:spPr bwMode="white">
          <a:xfrm>
            <a:off x="2580698" y="5168628"/>
            <a:ext cx="4752943" cy="369316"/>
          </a:xfrm>
          <a:prstGeom prst="rect">
            <a:avLst/>
          </a:prstGeom>
          <a:noFill/>
          <a:ln w="9525">
            <a:noFill/>
            <a:miter lim="800000"/>
            <a:headEnd/>
            <a:tailEnd/>
          </a:ln>
        </p:spPr>
        <p:txBody>
          <a:bodyPr wrap="square" lIns="91424" tIns="45712" rIns="91424" bIns="45712">
            <a:spAutoFit/>
          </a:bodyPr>
          <a:lstStyle/>
          <a:p>
            <a:pPr marL="457200" indent="-457200" algn="ctr">
              <a:spcBef>
                <a:spcPct val="50000"/>
              </a:spcBef>
              <a:buClr>
                <a:schemeClr val="tx1"/>
              </a:buClr>
            </a:pPr>
            <a:r>
              <a:rPr lang="zh-CN" altLang="en-US" b="1" dirty="0"/>
              <a:t>营养素摄入量符合人体需要</a:t>
            </a:r>
          </a:p>
        </p:txBody>
      </p:sp>
      <p:pic>
        <p:nvPicPr>
          <p:cNvPr id="27" name="Picture 29" descr="1"/>
          <p:cNvPicPr>
            <a:picLocks noChangeAspect="1" noChangeArrowheads="1"/>
          </p:cNvPicPr>
          <p:nvPr/>
        </p:nvPicPr>
        <p:blipFill>
          <a:blip r:embed="rId2" cstate="print">
            <a:lum bright="-6000" contrast="24000"/>
          </a:blip>
          <a:srcRect l="42606" t="64474" r="19473"/>
          <a:stretch>
            <a:fillRect/>
          </a:stretch>
        </p:blipFill>
        <p:spPr bwMode="auto">
          <a:xfrm>
            <a:off x="1403351" y="4907227"/>
            <a:ext cx="1000168" cy="1199885"/>
          </a:xfrm>
          <a:prstGeom prst="rect">
            <a:avLst/>
          </a:prstGeom>
          <a:noFill/>
          <a:ln w="9525">
            <a:noFill/>
            <a:miter lim="800000"/>
            <a:headEnd/>
            <a:tailEnd/>
          </a:ln>
        </p:spPr>
      </p:pic>
      <p:sp>
        <p:nvSpPr>
          <p:cNvPr id="28" name="Text Box 33"/>
          <p:cNvSpPr txBox="1">
            <a:spLocks noChangeArrowheads="1"/>
          </p:cNvSpPr>
          <p:nvPr/>
        </p:nvSpPr>
        <p:spPr bwMode="white">
          <a:xfrm>
            <a:off x="1908176" y="5052145"/>
            <a:ext cx="263880" cy="4660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4" tIns="45712" rIns="91424" bIns="45712">
            <a:spAutoFit/>
          </a:bodyPr>
          <a:lstStyle/>
          <a:p>
            <a:pPr algn="ctr">
              <a:spcBef>
                <a:spcPct val="50000"/>
              </a:spcBef>
            </a:pPr>
            <a:r>
              <a:rPr lang="en-US" altLang="zh-CN" sz="2400">
                <a:solidFill>
                  <a:schemeClr val="bg1"/>
                </a:solidFill>
                <a:effectLst>
                  <a:outerShdw blurRad="38100" dist="38100" dir="2700000" algn="tl">
                    <a:srgbClr val="C0C0C0"/>
                  </a:outerShdw>
                </a:effectLst>
                <a:ea typeface="宋体" charset="-122"/>
                <a:cs typeface="Arial" charset="0"/>
              </a:rPr>
              <a:t>2</a:t>
            </a:r>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2"/>
          <p:cNvSpPr>
            <a:spLocks noGrp="1"/>
          </p:cNvSpPr>
          <p:nvPr>
            <p:ph type="subTitle" idx="1"/>
          </p:nvPr>
        </p:nvSpPr>
        <p:spPr>
          <a:xfrm>
            <a:off x="2988302" y="1702589"/>
            <a:ext cx="5419427" cy="4686336"/>
          </a:xfrm>
        </p:spPr>
        <p:txBody>
          <a:bodyPr>
            <a:normAutofit fontScale="85000" lnSpcReduction="10000"/>
          </a:bodyPr>
          <a:lstStyle/>
          <a:p>
            <a:pPr algn="l"/>
            <a:r>
              <a:rPr lang="zh-CN" altLang="en-US" sz="1800" b="1" dirty="0" smtClean="0">
                <a:solidFill>
                  <a:schemeClr val="accent1"/>
                </a:solidFill>
              </a:rPr>
              <a:t>孙宏伟</a:t>
            </a:r>
            <a:endParaRPr lang="en-US" altLang="zh-CN" sz="1800" b="1" dirty="0" smtClean="0">
              <a:solidFill>
                <a:schemeClr val="accent1"/>
              </a:solidFill>
            </a:endParaRPr>
          </a:p>
          <a:p>
            <a:pPr algn="l"/>
            <a:endParaRPr lang="en-US" altLang="zh-CN" sz="1800" b="1" dirty="0" smtClean="0"/>
          </a:p>
          <a:p>
            <a:pPr algn="l"/>
            <a:r>
              <a:rPr lang="zh-CN" altLang="en-US" sz="1800" b="1" dirty="0" smtClean="0"/>
              <a:t>中农孚德检测技术有限公司  总经理</a:t>
            </a:r>
            <a:endParaRPr lang="en-US" altLang="zh-CN" sz="1800" b="1" dirty="0" smtClean="0"/>
          </a:p>
          <a:p>
            <a:pPr algn="l"/>
            <a:r>
              <a:rPr lang="zh-CN" altLang="en-US" sz="1800" b="1" dirty="0" smtClean="0"/>
              <a:t>中国食源性微生物检测技术创新战略联盟  常务理事</a:t>
            </a:r>
            <a:endParaRPr lang="en-US" altLang="zh-CN" sz="1800" b="1" dirty="0" smtClean="0"/>
          </a:p>
          <a:p>
            <a:pPr algn="l"/>
            <a:endParaRPr lang="en-US" altLang="zh-CN" sz="1600" b="1" dirty="0"/>
          </a:p>
          <a:p>
            <a:pPr algn="l">
              <a:lnSpc>
                <a:spcPct val="150000"/>
              </a:lnSpc>
            </a:pPr>
            <a:r>
              <a:rPr lang="zh-CN" altLang="en-US" sz="1400" dirty="0" smtClean="0"/>
              <a:t>本科毕业于武汉轻功大学</a:t>
            </a:r>
            <a:r>
              <a:rPr lang="en-US" altLang="zh-CN" sz="1400" dirty="0" smtClean="0"/>
              <a:t>,</a:t>
            </a:r>
            <a:r>
              <a:rPr lang="zh-CN" altLang="en-US" sz="1400" dirty="0" smtClean="0"/>
              <a:t>中国农业大学食品与加工安全专业在职研究生学历。</a:t>
            </a:r>
            <a:endParaRPr lang="en-US" altLang="zh-CN" sz="1400" dirty="0" smtClean="0"/>
          </a:p>
          <a:p>
            <a:pPr algn="l">
              <a:lnSpc>
                <a:spcPct val="150000"/>
              </a:lnSpc>
            </a:pPr>
            <a:r>
              <a:rPr lang="zh-CN" altLang="en-US" sz="1400" dirty="0" smtClean="0"/>
              <a:t>从事食品安全相关工作</a:t>
            </a:r>
            <a:r>
              <a:rPr lang="en-US" altLang="zh-CN" sz="1400" dirty="0" smtClean="0"/>
              <a:t>12</a:t>
            </a:r>
            <a:r>
              <a:rPr lang="zh-CN" altLang="en-US" sz="1400" dirty="0" smtClean="0"/>
              <a:t>年，于</a:t>
            </a:r>
            <a:r>
              <a:rPr lang="en-US" altLang="zh-CN" sz="1400" dirty="0" smtClean="0"/>
              <a:t>2014</a:t>
            </a:r>
            <a:r>
              <a:rPr lang="zh-CN" altLang="en-US" sz="1400" dirty="0" smtClean="0"/>
              <a:t>年创立中农孚德检测技术有限公司，专注</a:t>
            </a:r>
            <a:r>
              <a:rPr lang="zh-CN" altLang="en-US" sz="1400" dirty="0"/>
              <a:t>于生物安全检测技术领域，包括农产品、食品以及加工设备和环境的相关微生物卫生指标的检测及研究，同时开展生物技术在快速检测领域中的研究与应用</a:t>
            </a:r>
            <a:r>
              <a:rPr lang="zh-CN" altLang="en-US" sz="1400" dirty="0" smtClean="0"/>
              <a:t>。在微生物监控、杀菌效果验证、无菌验证等方面有丰富的实践经验，目前为多家大型连锁餐饮企业及食品加工企业提供微生物的监控及验证服务。</a:t>
            </a:r>
            <a:endParaRPr lang="en-US" altLang="zh-CN" sz="1400" dirty="0" smtClean="0"/>
          </a:p>
          <a:p>
            <a:pPr algn="l">
              <a:lnSpc>
                <a:spcPct val="150000"/>
              </a:lnSpc>
            </a:pPr>
            <a:r>
              <a:rPr lang="zh-CN" altLang="en-US" sz="1400" dirty="0" smtClean="0"/>
              <a:t>在创立中农孚德之前一直就职于中国检验检疫科学研究院综合检测中心。主要从事食品安全管理体系认证、培训、检测验证相关工作。主要为进出口食品企业卫生注册、国外注册、食品安全管理及监控做出指导。</a:t>
            </a:r>
            <a:endParaRPr lang="zh-CN" altLang="en-US" sz="1400" dirty="0"/>
          </a:p>
        </p:txBody>
      </p:sp>
      <p:pic>
        <p:nvPicPr>
          <p:cNvPr id="7" name="Picture 3" descr="C:\Users\CFT-SHW\Desktop\1寸蓝底照片.jpg"/>
          <p:cNvPicPr>
            <a:picLocks noChangeAspect="1" noChangeArrowheads="1"/>
          </p:cNvPicPr>
          <p:nvPr/>
        </p:nvPicPr>
        <p:blipFill>
          <a:blip r:embed="rId2" cstate="print"/>
          <a:srcRect/>
          <a:stretch>
            <a:fillRect/>
          </a:stretch>
        </p:blipFill>
        <p:spPr bwMode="auto">
          <a:xfrm>
            <a:off x="738844" y="1761431"/>
            <a:ext cx="1643074" cy="2286016"/>
          </a:xfrm>
          <a:prstGeom prst="rect">
            <a:avLst/>
          </a:prstGeom>
          <a:noFill/>
        </p:spPr>
      </p:pic>
      <p:sp>
        <p:nvSpPr>
          <p:cNvPr id="8" name="TextBox 7"/>
          <p:cNvSpPr txBox="1"/>
          <p:nvPr/>
        </p:nvSpPr>
        <p:spPr>
          <a:xfrm>
            <a:off x="498764" y="5213267"/>
            <a:ext cx="2315688" cy="646331"/>
          </a:xfrm>
          <a:prstGeom prst="rect">
            <a:avLst/>
          </a:prstGeom>
          <a:noFill/>
        </p:spPr>
        <p:txBody>
          <a:bodyPr wrap="square" rtlCol="0">
            <a:spAutoFit/>
          </a:bodyPr>
          <a:lstStyle/>
          <a:p>
            <a:r>
              <a:rPr lang="zh-CN" altLang="en-US" sz="1200" dirty="0" smtClean="0"/>
              <a:t>联系方式</a:t>
            </a:r>
            <a:endParaRPr lang="en-US" altLang="zh-CN" sz="1200" dirty="0" smtClean="0"/>
          </a:p>
          <a:p>
            <a:r>
              <a:rPr lang="zh-CN" altLang="en-US" sz="1200" dirty="0" smtClean="0"/>
              <a:t>电话</a:t>
            </a:r>
            <a:r>
              <a:rPr lang="en-US" altLang="zh-CN" sz="1200" dirty="0" smtClean="0"/>
              <a:t>:13910178011</a:t>
            </a:r>
          </a:p>
          <a:p>
            <a:r>
              <a:rPr lang="en-US" altLang="zh-CN" sz="1200" dirty="0" err="1" smtClean="0"/>
              <a:t>Emial:sunhongwei@cftest.com</a:t>
            </a:r>
            <a:endParaRPr lang="zh-CN" altLang="en-US" sz="1200" dirty="0"/>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营养平衡与健康</a:t>
            </a:r>
            <a:endParaRPr lang="zh-CN" altLang="en-US" sz="2000" b="1" dirty="0">
              <a:latin typeface="+mn-ea"/>
            </a:endParaRPr>
          </a:p>
        </p:txBody>
      </p:sp>
      <p:graphicFrame>
        <p:nvGraphicFramePr>
          <p:cNvPr id="4" name="图示 3"/>
          <p:cNvGraphicFramePr/>
          <p:nvPr/>
        </p:nvGraphicFramePr>
        <p:xfrm>
          <a:off x="1571501" y="2731324"/>
          <a:ext cx="5909953" cy="3180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695857" y="2175555"/>
            <a:ext cx="2954655" cy="369332"/>
          </a:xfrm>
          <a:prstGeom prst="rect">
            <a:avLst/>
          </a:prstGeom>
        </p:spPr>
        <p:txBody>
          <a:bodyPr wrap="none">
            <a:spAutoFit/>
          </a:bodyPr>
          <a:lstStyle/>
          <a:p>
            <a:r>
              <a:rPr lang="zh-CN" altLang="en-US" b="1" dirty="0" smtClean="0"/>
              <a:t>营养平衡是健康的基本保证</a:t>
            </a:r>
            <a:endParaRPr lang="zh-CN" altLang="en-US" b="1" dirty="0"/>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营养平衡与健康</a:t>
            </a:r>
            <a:endParaRPr lang="zh-CN" altLang="en-US" sz="2000" b="1" dirty="0">
              <a:latin typeface="+mn-ea"/>
            </a:endParaRPr>
          </a:p>
        </p:txBody>
      </p:sp>
      <p:pic>
        <p:nvPicPr>
          <p:cNvPr id="2050" name="Picture 2" descr="D:\06技术服务\03培训讲座\2017产品经理顶层设计\图片\膳食宝塔2016.jpg"/>
          <p:cNvPicPr>
            <a:picLocks noChangeAspect="1" noChangeArrowheads="1"/>
          </p:cNvPicPr>
          <p:nvPr/>
        </p:nvPicPr>
        <p:blipFill>
          <a:blip r:embed="rId2" cstate="print"/>
          <a:srcRect/>
          <a:stretch>
            <a:fillRect/>
          </a:stretch>
        </p:blipFill>
        <p:spPr bwMode="auto">
          <a:xfrm>
            <a:off x="1905000" y="2009140"/>
            <a:ext cx="5257800" cy="4118610"/>
          </a:xfrm>
          <a:prstGeom prst="rect">
            <a:avLst/>
          </a:prstGeom>
          <a:noFill/>
        </p:spPr>
      </p:pic>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38203" y="3412623"/>
            <a:ext cx="3538846" cy="400110"/>
          </a:xfrm>
          <a:prstGeom prst="rect">
            <a:avLst/>
          </a:prstGeom>
          <a:noFill/>
          <a:ln>
            <a:solidFill>
              <a:schemeClr val="accent1"/>
            </a:solidFill>
          </a:ln>
          <a:effectLst>
            <a:outerShdw blurRad="50800" dist="38100" algn="l" rotWithShape="0">
              <a:prstClr val="black">
                <a:alpha val="40000"/>
              </a:prstClr>
            </a:outerShdw>
          </a:effectLst>
        </p:spPr>
        <p:txBody>
          <a:bodyPr wrap="square" rtlCol="0">
            <a:spAutoFit/>
          </a:bodyPr>
          <a:lstStyle/>
          <a:p>
            <a:pPr algn="ctr"/>
            <a:r>
              <a:rPr lang="zh-CN" altLang="en-US" sz="2000" b="1" dirty="0" smtClean="0">
                <a:latin typeface="+mn-ea"/>
                <a:ea typeface="+mn-ea"/>
              </a:rPr>
              <a:t>食品安全概述</a:t>
            </a:r>
            <a:endParaRPr lang="zh-CN" altLang="en-US" sz="2000" b="1" dirty="0">
              <a:latin typeface="+mn-ea"/>
              <a:ea typeface="+mn-ea"/>
            </a:endParaRPr>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ea typeface="+mn-ea"/>
              </a:rPr>
              <a:t>食品安全的概念</a:t>
            </a:r>
            <a:endParaRPr lang="zh-CN" altLang="en-US" sz="2000" b="1" dirty="0">
              <a:latin typeface="+mn-ea"/>
              <a:ea typeface="+mn-ea"/>
            </a:endParaRPr>
          </a:p>
        </p:txBody>
      </p:sp>
      <p:sp>
        <p:nvSpPr>
          <p:cNvPr id="4" name="TextBox 3"/>
          <p:cNvSpPr txBox="1"/>
          <p:nvPr/>
        </p:nvSpPr>
        <p:spPr>
          <a:xfrm>
            <a:off x="1199408" y="2315689"/>
            <a:ext cx="6863938" cy="3000821"/>
          </a:xfrm>
          <a:prstGeom prst="rect">
            <a:avLst/>
          </a:prstGeom>
          <a:noFill/>
        </p:spPr>
        <p:txBody>
          <a:bodyPr wrap="square" rtlCol="0">
            <a:spAutoFit/>
          </a:bodyPr>
          <a:lstStyle/>
          <a:p>
            <a:pPr>
              <a:lnSpc>
                <a:spcPct val="150000"/>
              </a:lnSpc>
              <a:buClr>
                <a:schemeClr val="accent6"/>
              </a:buClr>
            </a:pPr>
            <a:r>
              <a:rPr lang="en-US" altLang="zh-CN" dirty="0" smtClean="0"/>
              <a:t>1974</a:t>
            </a:r>
            <a:r>
              <a:rPr lang="zh-CN" altLang="en-US" dirty="0" smtClean="0"/>
              <a:t>年由联合国粮农组织提出</a:t>
            </a:r>
            <a:endParaRPr lang="en-US" altLang="zh-CN" dirty="0" smtClean="0"/>
          </a:p>
          <a:p>
            <a:pPr>
              <a:lnSpc>
                <a:spcPct val="150000"/>
              </a:lnSpc>
              <a:buClr>
                <a:schemeClr val="accent6"/>
              </a:buClr>
              <a:buFont typeface="Wingdings" pitchFamily="2" charset="2"/>
              <a:buChar char="Ø"/>
            </a:pPr>
            <a:r>
              <a:rPr lang="zh-CN" altLang="en-US" dirty="0" smtClean="0"/>
              <a:t>从数量的角度，要求国家能够提供给公众足够的食物，满足社会稳定的基本需要；</a:t>
            </a:r>
            <a:endParaRPr lang="en-US" altLang="zh-CN" dirty="0" smtClean="0"/>
          </a:p>
          <a:p>
            <a:pPr>
              <a:lnSpc>
                <a:spcPct val="150000"/>
              </a:lnSpc>
              <a:buClr>
                <a:schemeClr val="accent6"/>
              </a:buClr>
              <a:buFont typeface="Wingdings" pitchFamily="2" charset="2"/>
              <a:buChar char="Ø"/>
            </a:pPr>
            <a:r>
              <a:rPr lang="zh-CN" altLang="en-US" dirty="0" smtClean="0"/>
              <a:t>从卫生安全角度，要求食品对人类健康不造成任何危害，并获取充足的营养；</a:t>
            </a:r>
            <a:endParaRPr lang="en-US" altLang="zh-CN" dirty="0" smtClean="0"/>
          </a:p>
          <a:p>
            <a:pPr>
              <a:lnSpc>
                <a:spcPct val="150000"/>
              </a:lnSpc>
              <a:buClr>
                <a:schemeClr val="accent6"/>
              </a:buClr>
              <a:buFont typeface="Wingdings" pitchFamily="2" charset="2"/>
              <a:buChar char="Ø"/>
            </a:pPr>
            <a:r>
              <a:rPr lang="zh-CN" altLang="en-US" dirty="0" smtClean="0"/>
              <a:t>从生态角度，要求食品的获得要注重生态环境的良好保护和资源利用的可持续性。</a:t>
            </a:r>
            <a:endParaRPr lang="en-US" altLang="zh-CN" dirty="0" smtClean="0"/>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ea typeface="+mn-ea"/>
              </a:rPr>
              <a:t>食品安全的概念</a:t>
            </a:r>
            <a:endParaRPr lang="zh-CN" altLang="en-US" sz="2000" b="1" dirty="0">
              <a:latin typeface="+mn-ea"/>
              <a:ea typeface="+mn-ea"/>
            </a:endParaRPr>
          </a:p>
        </p:txBody>
      </p:sp>
      <p:sp>
        <p:nvSpPr>
          <p:cNvPr id="4" name="TextBox 3"/>
          <p:cNvSpPr txBox="1"/>
          <p:nvPr/>
        </p:nvSpPr>
        <p:spPr>
          <a:xfrm>
            <a:off x="1199407" y="2315688"/>
            <a:ext cx="4464413" cy="1754326"/>
          </a:xfrm>
          <a:prstGeom prst="rect">
            <a:avLst/>
          </a:prstGeom>
          <a:noFill/>
        </p:spPr>
        <p:txBody>
          <a:bodyPr wrap="square" rtlCol="0">
            <a:spAutoFit/>
          </a:bodyPr>
          <a:lstStyle/>
          <a:p>
            <a:pPr>
              <a:lnSpc>
                <a:spcPct val="150000"/>
              </a:lnSpc>
              <a:buClr>
                <a:schemeClr val="accent6"/>
              </a:buClr>
            </a:pPr>
            <a:r>
              <a:rPr lang="en-US" altLang="zh-CN" dirty="0" smtClean="0"/>
              <a:t>《</a:t>
            </a:r>
            <a:r>
              <a:rPr lang="zh-CN" altLang="en-US" dirty="0" smtClean="0"/>
              <a:t>中华人民共和国食品安全法</a:t>
            </a:r>
            <a:r>
              <a:rPr lang="en-US" altLang="zh-CN" dirty="0" smtClean="0"/>
              <a:t>》2015</a:t>
            </a:r>
            <a:r>
              <a:rPr lang="zh-CN" altLang="en-US" dirty="0" smtClean="0"/>
              <a:t>年</a:t>
            </a:r>
            <a:endParaRPr lang="en-US" altLang="zh-CN" dirty="0" smtClean="0"/>
          </a:p>
          <a:p>
            <a:pPr>
              <a:lnSpc>
                <a:spcPct val="150000"/>
              </a:lnSpc>
              <a:buClr>
                <a:schemeClr val="accent6"/>
              </a:buClr>
              <a:buFont typeface="Wingdings" pitchFamily="2" charset="2"/>
              <a:buChar char="Ø"/>
            </a:pPr>
            <a:r>
              <a:rPr lang="zh-CN" altLang="en-US" dirty="0" smtClean="0"/>
              <a:t>食品无毒、无害，符合应有的营养要求，对人体健康不造成任何急性、亚急性或者慢性危害。</a:t>
            </a:r>
            <a:endParaRPr lang="en-US" altLang="zh-CN" dirty="0" smtClean="0"/>
          </a:p>
        </p:txBody>
      </p:sp>
      <p:pic>
        <p:nvPicPr>
          <p:cNvPr id="1026" name="Picture 2" descr="D:\06技术服务\03培训讲座\2017产品经理顶层设计\食品安全法.jpg"/>
          <p:cNvPicPr>
            <a:picLocks noChangeAspect="1" noChangeArrowheads="1"/>
          </p:cNvPicPr>
          <p:nvPr/>
        </p:nvPicPr>
        <p:blipFill>
          <a:blip r:embed="rId2" cstate="print"/>
          <a:srcRect/>
          <a:stretch>
            <a:fillRect/>
          </a:stretch>
        </p:blipFill>
        <p:spPr bwMode="auto">
          <a:xfrm>
            <a:off x="5618065" y="2466753"/>
            <a:ext cx="3131102" cy="3131102"/>
          </a:xfrm>
          <a:prstGeom prst="rect">
            <a:avLst/>
          </a:prstGeom>
          <a:noFill/>
        </p:spPr>
      </p:pic>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ea typeface="+mn-ea"/>
              </a:rPr>
              <a:t>食品安全的特点</a:t>
            </a:r>
            <a:endParaRPr lang="zh-CN" altLang="en-US" sz="2000" b="1" dirty="0">
              <a:latin typeface="+mn-ea"/>
              <a:ea typeface="+mn-ea"/>
            </a:endParaRPr>
          </a:p>
        </p:txBody>
      </p:sp>
      <p:graphicFrame>
        <p:nvGraphicFramePr>
          <p:cNvPr id="5" name="图示 4"/>
          <p:cNvGraphicFramePr/>
          <p:nvPr/>
        </p:nvGraphicFramePr>
        <p:xfrm>
          <a:off x="1619002" y="2375064"/>
          <a:ext cx="6337465" cy="2956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ea typeface="+mn-ea"/>
              </a:rPr>
              <a:t>食品安全的重要性</a:t>
            </a:r>
            <a:endParaRPr lang="zh-CN" altLang="en-US" sz="2000" b="1" dirty="0">
              <a:latin typeface="+mn-ea"/>
              <a:ea typeface="+mn-ea"/>
            </a:endParaRPr>
          </a:p>
        </p:txBody>
      </p:sp>
      <p:sp>
        <p:nvSpPr>
          <p:cNvPr id="4" name="TextBox 3"/>
          <p:cNvSpPr txBox="1"/>
          <p:nvPr/>
        </p:nvSpPr>
        <p:spPr>
          <a:xfrm>
            <a:off x="1199408" y="2315689"/>
            <a:ext cx="6863938" cy="460382"/>
          </a:xfrm>
          <a:prstGeom prst="rect">
            <a:avLst/>
          </a:prstGeom>
          <a:noFill/>
        </p:spPr>
        <p:txBody>
          <a:bodyPr wrap="square" rtlCol="0">
            <a:spAutoFit/>
          </a:bodyPr>
          <a:lstStyle/>
          <a:p>
            <a:pPr>
              <a:lnSpc>
                <a:spcPct val="150000"/>
              </a:lnSpc>
              <a:buClr>
                <a:schemeClr val="accent6"/>
              </a:buClr>
              <a:buFont typeface="Wingdings" pitchFamily="2" charset="2"/>
              <a:buChar char="Ø"/>
            </a:pPr>
            <a:r>
              <a:rPr lang="zh-CN" altLang="en-US" dirty="0" smtClean="0"/>
              <a:t>影响公众的身体健康和生命安全</a:t>
            </a:r>
            <a:endParaRPr lang="en-US" altLang="zh-CN" dirty="0" smtClean="0"/>
          </a:p>
        </p:txBody>
      </p:sp>
      <p:sp>
        <p:nvSpPr>
          <p:cNvPr id="5" name="TextBox 4"/>
          <p:cNvSpPr txBox="1"/>
          <p:nvPr/>
        </p:nvSpPr>
        <p:spPr>
          <a:xfrm>
            <a:off x="1280557" y="2848100"/>
            <a:ext cx="6863938" cy="460382"/>
          </a:xfrm>
          <a:prstGeom prst="rect">
            <a:avLst/>
          </a:prstGeom>
          <a:noFill/>
        </p:spPr>
        <p:txBody>
          <a:bodyPr wrap="square" rtlCol="0">
            <a:spAutoFit/>
          </a:bodyPr>
          <a:lstStyle/>
          <a:p>
            <a:pPr>
              <a:lnSpc>
                <a:spcPct val="150000"/>
              </a:lnSpc>
              <a:buClr>
                <a:schemeClr val="accent6"/>
              </a:buClr>
            </a:pPr>
            <a:r>
              <a:rPr lang="zh-CN" altLang="en-US" dirty="0" smtClean="0"/>
              <a:t>食源性疾病</a:t>
            </a:r>
            <a:endParaRPr lang="en-US" altLang="zh-CN" dirty="0" smtClean="0"/>
          </a:p>
        </p:txBody>
      </p:sp>
      <p:sp>
        <p:nvSpPr>
          <p:cNvPr id="7" name="TextBox 6"/>
          <p:cNvSpPr txBox="1"/>
          <p:nvPr/>
        </p:nvSpPr>
        <p:spPr>
          <a:xfrm>
            <a:off x="1290452" y="3439888"/>
            <a:ext cx="6863938" cy="923330"/>
          </a:xfrm>
          <a:prstGeom prst="rect">
            <a:avLst/>
          </a:prstGeom>
          <a:noFill/>
        </p:spPr>
        <p:txBody>
          <a:bodyPr wrap="square" rtlCol="0">
            <a:spAutoFit/>
          </a:bodyPr>
          <a:lstStyle/>
          <a:p>
            <a:pPr>
              <a:lnSpc>
                <a:spcPct val="150000"/>
              </a:lnSpc>
              <a:buClr>
                <a:schemeClr val="accent6"/>
              </a:buClr>
            </a:pPr>
            <a:r>
              <a:rPr lang="zh-CN" altLang="en-US" dirty="0" smtClean="0"/>
              <a:t>发达国家每年</a:t>
            </a:r>
            <a:r>
              <a:rPr lang="en-US" altLang="zh-CN" dirty="0" smtClean="0"/>
              <a:t>30%</a:t>
            </a:r>
            <a:r>
              <a:rPr lang="zh-CN" altLang="en-US" dirty="0" smtClean="0"/>
              <a:t>人口发病，美国每年</a:t>
            </a:r>
            <a:r>
              <a:rPr lang="en-US" altLang="zh-CN" dirty="0" smtClean="0"/>
              <a:t>7600</a:t>
            </a:r>
            <a:r>
              <a:rPr lang="zh-CN" altLang="en-US" dirty="0" smtClean="0"/>
              <a:t>万病例，</a:t>
            </a:r>
            <a:r>
              <a:rPr lang="en-US" altLang="zh-CN" dirty="0" smtClean="0"/>
              <a:t>32</a:t>
            </a:r>
            <a:r>
              <a:rPr lang="zh-CN" altLang="en-US" dirty="0" smtClean="0"/>
              <a:t>万人住院，</a:t>
            </a:r>
            <a:r>
              <a:rPr lang="en-US" altLang="zh-CN" dirty="0" smtClean="0"/>
              <a:t>5000</a:t>
            </a:r>
            <a:r>
              <a:rPr lang="zh-CN" altLang="en-US" dirty="0" smtClean="0"/>
              <a:t>人死亡。</a:t>
            </a:r>
            <a:endParaRPr lang="en-US" altLang="zh-CN" dirty="0" smtClean="0"/>
          </a:p>
        </p:txBody>
      </p:sp>
      <p:sp>
        <p:nvSpPr>
          <p:cNvPr id="8" name="TextBox 7"/>
          <p:cNvSpPr txBox="1"/>
          <p:nvPr/>
        </p:nvSpPr>
        <p:spPr>
          <a:xfrm>
            <a:off x="1240971" y="4411685"/>
            <a:ext cx="6863938" cy="1338828"/>
          </a:xfrm>
          <a:prstGeom prst="rect">
            <a:avLst/>
          </a:prstGeom>
          <a:noFill/>
        </p:spPr>
        <p:txBody>
          <a:bodyPr wrap="square" rtlCol="0">
            <a:spAutoFit/>
          </a:bodyPr>
          <a:lstStyle/>
          <a:p>
            <a:pPr>
              <a:lnSpc>
                <a:spcPct val="150000"/>
              </a:lnSpc>
              <a:buClr>
                <a:schemeClr val="accent6"/>
              </a:buClr>
            </a:pPr>
            <a:r>
              <a:rPr lang="en-US" altLang="zh-CN" dirty="0" smtClean="0"/>
              <a:t>2015</a:t>
            </a:r>
            <a:r>
              <a:rPr lang="zh-CN" altLang="en-US" dirty="0" smtClean="0"/>
              <a:t>年，国家卫计委通过突发公共卫生事件管理信息系统共收到</a:t>
            </a:r>
            <a:r>
              <a:rPr lang="en-US" altLang="zh-CN" dirty="0" smtClean="0"/>
              <a:t>28</a:t>
            </a:r>
            <a:r>
              <a:rPr lang="zh-CN" altLang="en-US" dirty="0" smtClean="0"/>
              <a:t>个省（自治区、直辖市）食物中毒类突发公共卫生事件（以下简称食物中毒事件）报告</a:t>
            </a:r>
            <a:r>
              <a:rPr lang="en-US" altLang="zh-CN" dirty="0" smtClean="0"/>
              <a:t>169</a:t>
            </a:r>
            <a:r>
              <a:rPr lang="zh-CN" altLang="en-US" dirty="0" smtClean="0"/>
              <a:t>起，中毒</a:t>
            </a:r>
            <a:r>
              <a:rPr lang="en-US" altLang="zh-CN" dirty="0" smtClean="0"/>
              <a:t>5926</a:t>
            </a:r>
            <a:r>
              <a:rPr lang="zh-CN" altLang="en-US" dirty="0" smtClean="0"/>
              <a:t>人，死亡</a:t>
            </a:r>
            <a:r>
              <a:rPr lang="en-US" altLang="zh-CN" dirty="0" smtClean="0"/>
              <a:t>121</a:t>
            </a:r>
            <a:r>
              <a:rPr lang="zh-CN" altLang="en-US" dirty="0" smtClean="0"/>
              <a:t>人。</a:t>
            </a:r>
            <a:endParaRPr lang="en-US" altLang="zh-CN" dirty="0" smtClean="0"/>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ea typeface="+mn-ea"/>
              </a:rPr>
              <a:t>食品安全的重要性</a:t>
            </a:r>
            <a:endParaRPr lang="zh-CN" altLang="en-US" sz="2000" b="1" dirty="0">
              <a:latin typeface="+mn-ea"/>
              <a:ea typeface="+mn-ea"/>
            </a:endParaRPr>
          </a:p>
        </p:txBody>
      </p:sp>
      <p:sp>
        <p:nvSpPr>
          <p:cNvPr id="4" name="TextBox 3"/>
          <p:cNvSpPr txBox="1"/>
          <p:nvPr/>
        </p:nvSpPr>
        <p:spPr>
          <a:xfrm>
            <a:off x="1199408" y="2315689"/>
            <a:ext cx="6863938" cy="460382"/>
          </a:xfrm>
          <a:prstGeom prst="rect">
            <a:avLst/>
          </a:prstGeom>
          <a:noFill/>
        </p:spPr>
        <p:txBody>
          <a:bodyPr wrap="square" rtlCol="0">
            <a:spAutoFit/>
          </a:bodyPr>
          <a:lstStyle/>
          <a:p>
            <a:pPr>
              <a:lnSpc>
                <a:spcPct val="150000"/>
              </a:lnSpc>
              <a:buClr>
                <a:schemeClr val="accent6"/>
              </a:buClr>
              <a:buFont typeface="Wingdings" pitchFamily="2" charset="2"/>
              <a:buChar char="Ø"/>
            </a:pPr>
            <a:r>
              <a:rPr lang="zh-CN" altLang="en-US" dirty="0" smtClean="0"/>
              <a:t>影响企业的生存和发展</a:t>
            </a:r>
            <a:endParaRPr lang="en-US" altLang="zh-CN" dirty="0" smtClean="0"/>
          </a:p>
        </p:txBody>
      </p:sp>
      <p:pic>
        <p:nvPicPr>
          <p:cNvPr id="2050" name="Picture 2" descr="D:\06技术服务\03培训讲座\2017产品经理顶层设计\陈馅月饼.jpg"/>
          <p:cNvPicPr>
            <a:picLocks noChangeAspect="1" noChangeArrowheads="1"/>
          </p:cNvPicPr>
          <p:nvPr/>
        </p:nvPicPr>
        <p:blipFill>
          <a:blip r:embed="rId2" cstate="print"/>
          <a:srcRect/>
          <a:stretch>
            <a:fillRect/>
          </a:stretch>
        </p:blipFill>
        <p:spPr bwMode="auto">
          <a:xfrm>
            <a:off x="1886363" y="3018314"/>
            <a:ext cx="4977575" cy="1185880"/>
          </a:xfrm>
          <a:prstGeom prst="rect">
            <a:avLst/>
          </a:prstGeom>
          <a:noFill/>
        </p:spPr>
      </p:pic>
      <p:pic>
        <p:nvPicPr>
          <p:cNvPr id="2051" name="Picture 3" descr="D:\06技术服务\03培训讲座\2017产品经理顶层设计\三鹿.jpg"/>
          <p:cNvPicPr>
            <a:picLocks noChangeAspect="1" noChangeArrowheads="1"/>
          </p:cNvPicPr>
          <p:nvPr/>
        </p:nvPicPr>
        <p:blipFill>
          <a:blip r:embed="rId3" cstate="print"/>
          <a:srcRect/>
          <a:stretch>
            <a:fillRect/>
          </a:stretch>
        </p:blipFill>
        <p:spPr bwMode="auto">
          <a:xfrm>
            <a:off x="4365171" y="2304802"/>
            <a:ext cx="3092533" cy="3855358"/>
          </a:xfrm>
          <a:prstGeom prst="rect">
            <a:avLst/>
          </a:prstGeom>
          <a:noFill/>
        </p:spPr>
      </p:pic>
      <p:pic>
        <p:nvPicPr>
          <p:cNvPr id="2052" name="Picture 4" descr="D:\06技术服务\03培训讲座\2017产品经理顶层设计\汉丽轩.jpg"/>
          <p:cNvPicPr>
            <a:picLocks noChangeAspect="1" noChangeArrowheads="1"/>
          </p:cNvPicPr>
          <p:nvPr/>
        </p:nvPicPr>
        <p:blipFill>
          <a:blip r:embed="rId4" cstate="print"/>
          <a:srcRect/>
          <a:stretch>
            <a:fillRect/>
          </a:stretch>
        </p:blipFill>
        <p:spPr bwMode="auto">
          <a:xfrm>
            <a:off x="2666445" y="2737045"/>
            <a:ext cx="3259342" cy="3305392"/>
          </a:xfrm>
          <a:prstGeom prst="rect">
            <a:avLst/>
          </a:prstGeom>
          <a:noFill/>
        </p:spPr>
      </p:pic>
    </p:spTree>
    <p:extLst>
      <p:ext uri="{BB962C8B-B14F-4D97-AF65-F5344CB8AC3E}">
        <p14:creationId xmlns:p14="http://schemas.microsoft.com/office/powerpoint/2010/main" xmlns="" val="35601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ppt_x"/>
                                          </p:val>
                                        </p:tav>
                                        <p:tav tm="100000">
                                          <p:val>
                                            <p:strVal val="#ppt_x"/>
                                          </p:val>
                                        </p:tav>
                                      </p:tavLst>
                                    </p:anim>
                                    <p:anim calcmode="lin" valueType="num">
                                      <p:cBhvr additive="base">
                                        <p:cTn id="2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ea typeface="+mn-ea"/>
              </a:rPr>
              <a:t>食品安全的重要性</a:t>
            </a:r>
            <a:endParaRPr lang="zh-CN" altLang="en-US" sz="2000" b="1" dirty="0">
              <a:latin typeface="+mn-ea"/>
              <a:ea typeface="+mn-ea"/>
            </a:endParaRPr>
          </a:p>
        </p:txBody>
      </p:sp>
      <p:graphicFrame>
        <p:nvGraphicFramePr>
          <p:cNvPr id="5" name="图示 4"/>
          <p:cNvGraphicFramePr/>
          <p:nvPr/>
        </p:nvGraphicFramePr>
        <p:xfrm>
          <a:off x="-186046" y="2208811"/>
          <a:ext cx="7311242" cy="3869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571999" y="2327564"/>
            <a:ext cx="4013860" cy="369332"/>
          </a:xfrm>
          <a:prstGeom prst="rect">
            <a:avLst/>
          </a:prstGeom>
          <a:noFill/>
        </p:spPr>
        <p:txBody>
          <a:bodyPr wrap="square" rtlCol="0">
            <a:spAutoFit/>
          </a:bodyPr>
          <a:lstStyle/>
          <a:p>
            <a:r>
              <a:rPr lang="zh-CN" altLang="en-US" dirty="0" smtClean="0"/>
              <a:t>生产力水平下降、国家财政支出上升</a:t>
            </a:r>
            <a:endParaRPr lang="zh-CN" altLang="en-US" dirty="0"/>
          </a:p>
        </p:txBody>
      </p:sp>
      <p:sp>
        <p:nvSpPr>
          <p:cNvPr id="8" name="TextBox 7"/>
          <p:cNvSpPr txBox="1"/>
          <p:nvPr/>
        </p:nvSpPr>
        <p:spPr>
          <a:xfrm>
            <a:off x="4571999" y="3334987"/>
            <a:ext cx="4013860" cy="369332"/>
          </a:xfrm>
          <a:prstGeom prst="rect">
            <a:avLst/>
          </a:prstGeom>
          <a:noFill/>
        </p:spPr>
        <p:txBody>
          <a:bodyPr wrap="square" rtlCol="0">
            <a:spAutoFit/>
          </a:bodyPr>
          <a:lstStyle/>
          <a:p>
            <a:r>
              <a:rPr lang="zh-CN" altLang="en-US" dirty="0" smtClean="0"/>
              <a:t>每年外贸损失</a:t>
            </a:r>
            <a:r>
              <a:rPr lang="en-US" altLang="zh-CN" dirty="0" smtClean="0"/>
              <a:t>500</a:t>
            </a:r>
            <a:r>
              <a:rPr lang="zh-CN" altLang="en-US" dirty="0" smtClean="0"/>
              <a:t>多亿</a:t>
            </a:r>
            <a:endParaRPr lang="zh-CN" altLang="en-US" dirty="0"/>
          </a:p>
        </p:txBody>
      </p:sp>
      <p:sp>
        <p:nvSpPr>
          <p:cNvPr id="9" name="TextBox 8"/>
          <p:cNvSpPr txBox="1"/>
          <p:nvPr/>
        </p:nvSpPr>
        <p:spPr>
          <a:xfrm>
            <a:off x="4536374" y="4498769"/>
            <a:ext cx="4013860" cy="369332"/>
          </a:xfrm>
          <a:prstGeom prst="rect">
            <a:avLst/>
          </a:prstGeom>
          <a:noFill/>
        </p:spPr>
        <p:txBody>
          <a:bodyPr wrap="square" rtlCol="0">
            <a:spAutoFit/>
          </a:bodyPr>
          <a:lstStyle/>
          <a:p>
            <a:r>
              <a:rPr lang="zh-CN" altLang="en-US" dirty="0" smtClean="0"/>
              <a:t>比利时二恶英、食品投毒危害社会</a:t>
            </a:r>
            <a:endParaRPr lang="zh-CN" altLang="en-US" dirty="0"/>
          </a:p>
        </p:txBody>
      </p:sp>
      <p:sp>
        <p:nvSpPr>
          <p:cNvPr id="10" name="TextBox 9"/>
          <p:cNvSpPr txBox="1"/>
          <p:nvPr/>
        </p:nvSpPr>
        <p:spPr>
          <a:xfrm>
            <a:off x="4581895" y="5541819"/>
            <a:ext cx="4229596" cy="369332"/>
          </a:xfrm>
          <a:prstGeom prst="rect">
            <a:avLst/>
          </a:prstGeom>
          <a:noFill/>
        </p:spPr>
        <p:txBody>
          <a:bodyPr wrap="square" rtlCol="0">
            <a:spAutoFit/>
          </a:bodyPr>
          <a:lstStyle/>
          <a:p>
            <a:r>
              <a:rPr lang="zh-CN" altLang="en-US" dirty="0" smtClean="0"/>
              <a:t>检验政府责任、效率和形象的重要标志</a:t>
            </a:r>
            <a:endParaRPr lang="zh-CN" altLang="en-US" dirty="0"/>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ea typeface="+mn-ea"/>
              </a:rPr>
              <a:t>食品安全中的危害因素</a:t>
            </a:r>
            <a:endParaRPr lang="zh-CN" altLang="en-US" sz="2000" b="1" dirty="0">
              <a:latin typeface="+mn-ea"/>
              <a:ea typeface="+mn-ea"/>
            </a:endParaRPr>
          </a:p>
        </p:txBody>
      </p:sp>
      <p:graphicFrame>
        <p:nvGraphicFramePr>
          <p:cNvPr id="7" name="图示 6"/>
          <p:cNvGraphicFramePr/>
          <p:nvPr/>
        </p:nvGraphicFramePr>
        <p:xfrm>
          <a:off x="1939636" y="2493819"/>
          <a:ext cx="5636821" cy="3169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ea typeface="+mn-ea"/>
              </a:rPr>
              <a:t>主要内容</a:t>
            </a:r>
            <a:endParaRPr lang="zh-CN" altLang="en-US" sz="2000" b="1" dirty="0">
              <a:latin typeface="+mn-ea"/>
              <a:ea typeface="+mn-ea"/>
            </a:endParaRPr>
          </a:p>
        </p:txBody>
      </p:sp>
      <p:graphicFrame>
        <p:nvGraphicFramePr>
          <p:cNvPr id="5" name="图示 4"/>
          <p:cNvGraphicFramePr/>
          <p:nvPr/>
        </p:nvGraphicFramePr>
        <p:xfrm>
          <a:off x="1880259" y="2295803"/>
          <a:ext cx="5696198" cy="3462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ea typeface="+mn-ea"/>
              </a:rPr>
              <a:t>食品安全中的危害因素</a:t>
            </a:r>
            <a:endParaRPr lang="zh-CN" altLang="en-US" sz="2000" b="1" dirty="0">
              <a:latin typeface="+mn-ea"/>
              <a:ea typeface="+mn-ea"/>
            </a:endParaRPr>
          </a:p>
        </p:txBody>
      </p:sp>
      <p:sp>
        <p:nvSpPr>
          <p:cNvPr id="4" name="TextBox 3"/>
          <p:cNvSpPr txBox="1"/>
          <p:nvPr/>
        </p:nvSpPr>
        <p:spPr>
          <a:xfrm>
            <a:off x="1175657" y="2826326"/>
            <a:ext cx="1686296" cy="369332"/>
          </a:xfrm>
          <a:prstGeom prst="rect">
            <a:avLst/>
          </a:prstGeom>
          <a:noFill/>
        </p:spPr>
        <p:txBody>
          <a:bodyPr wrap="square" rtlCol="0">
            <a:spAutoFit/>
          </a:bodyPr>
          <a:lstStyle/>
          <a:p>
            <a:r>
              <a:rPr lang="zh-CN" altLang="en-US" b="1" dirty="0" smtClean="0"/>
              <a:t>生物性危害</a:t>
            </a:r>
            <a:endParaRPr lang="zh-CN" altLang="en-US" b="1" dirty="0"/>
          </a:p>
        </p:txBody>
      </p:sp>
      <p:pic>
        <p:nvPicPr>
          <p:cNvPr id="3074" name="Picture 2" descr="D:\06技术服务\03培训讲座\2017产品经理顶层设计\大肠杆菌.jpg"/>
          <p:cNvPicPr>
            <a:picLocks noChangeAspect="1" noChangeArrowheads="1"/>
          </p:cNvPicPr>
          <p:nvPr/>
        </p:nvPicPr>
        <p:blipFill>
          <a:blip r:embed="rId2" cstate="print"/>
          <a:srcRect/>
          <a:stretch>
            <a:fillRect/>
          </a:stretch>
        </p:blipFill>
        <p:spPr bwMode="auto">
          <a:xfrm>
            <a:off x="3377908" y="2327564"/>
            <a:ext cx="1872513" cy="1650669"/>
          </a:xfrm>
          <a:prstGeom prst="rect">
            <a:avLst/>
          </a:prstGeom>
          <a:noFill/>
        </p:spPr>
      </p:pic>
      <p:pic>
        <p:nvPicPr>
          <p:cNvPr id="3075" name="Picture 3" descr="D:\06技术服务\03培训讲座\2017产品经理顶层设计\禽流感.jpg"/>
          <p:cNvPicPr>
            <a:picLocks noChangeAspect="1" noChangeArrowheads="1"/>
          </p:cNvPicPr>
          <p:nvPr/>
        </p:nvPicPr>
        <p:blipFill>
          <a:blip r:embed="rId3" cstate="print"/>
          <a:srcRect/>
          <a:stretch>
            <a:fillRect/>
          </a:stretch>
        </p:blipFill>
        <p:spPr bwMode="auto">
          <a:xfrm>
            <a:off x="6052209" y="2264305"/>
            <a:ext cx="1856756" cy="1713929"/>
          </a:xfrm>
          <a:prstGeom prst="rect">
            <a:avLst/>
          </a:prstGeom>
          <a:noFill/>
        </p:spPr>
      </p:pic>
      <p:pic>
        <p:nvPicPr>
          <p:cNvPr id="3076" name="Picture 4" descr="D:\06技术服务\03培训讲座\2017产品经理顶层设计\真菌.jpg"/>
          <p:cNvPicPr>
            <a:picLocks noChangeAspect="1" noChangeArrowheads="1"/>
          </p:cNvPicPr>
          <p:nvPr/>
        </p:nvPicPr>
        <p:blipFill>
          <a:blip r:embed="rId4" cstate="print"/>
          <a:srcRect/>
          <a:stretch>
            <a:fillRect/>
          </a:stretch>
        </p:blipFill>
        <p:spPr bwMode="auto">
          <a:xfrm>
            <a:off x="898710" y="4168238"/>
            <a:ext cx="1872258" cy="1740750"/>
          </a:xfrm>
          <a:prstGeom prst="rect">
            <a:avLst/>
          </a:prstGeom>
          <a:noFill/>
        </p:spPr>
      </p:pic>
      <p:pic>
        <p:nvPicPr>
          <p:cNvPr id="3077" name="Picture 5" descr="D:\06技术服务\03培训讲座\2017产品经理顶层设计\异尖线虫.jpg"/>
          <p:cNvPicPr>
            <a:picLocks noChangeAspect="1" noChangeArrowheads="1"/>
          </p:cNvPicPr>
          <p:nvPr/>
        </p:nvPicPr>
        <p:blipFill>
          <a:blip r:embed="rId5" cstate="print"/>
          <a:srcRect/>
          <a:stretch>
            <a:fillRect/>
          </a:stretch>
        </p:blipFill>
        <p:spPr bwMode="auto">
          <a:xfrm>
            <a:off x="3334639" y="4334494"/>
            <a:ext cx="1992666" cy="1492194"/>
          </a:xfrm>
          <a:prstGeom prst="rect">
            <a:avLst/>
          </a:prstGeom>
          <a:noFill/>
        </p:spPr>
      </p:pic>
      <p:pic>
        <p:nvPicPr>
          <p:cNvPr id="3078" name="Picture 6" descr="D:\06技术服务\03培训讲座\2017产品经理顶层设计\昆虫.jpg"/>
          <p:cNvPicPr>
            <a:picLocks noChangeAspect="1" noChangeArrowheads="1"/>
          </p:cNvPicPr>
          <p:nvPr/>
        </p:nvPicPr>
        <p:blipFill>
          <a:blip r:embed="rId6" cstate="print"/>
          <a:srcRect/>
          <a:stretch>
            <a:fillRect/>
          </a:stretch>
        </p:blipFill>
        <p:spPr bwMode="auto">
          <a:xfrm>
            <a:off x="5873647" y="4288549"/>
            <a:ext cx="2605335" cy="1435357"/>
          </a:xfrm>
          <a:prstGeom prst="rect">
            <a:avLst/>
          </a:prstGeom>
          <a:noFill/>
        </p:spPr>
      </p:pic>
    </p:spTree>
    <p:extLst>
      <p:ext uri="{BB962C8B-B14F-4D97-AF65-F5344CB8AC3E}">
        <p14:creationId xmlns:p14="http://schemas.microsoft.com/office/powerpoint/2010/main" xmlns="" val="35601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1+#ppt_w/2"/>
                                          </p:val>
                                        </p:tav>
                                        <p:tav tm="100000">
                                          <p:val>
                                            <p:strVal val="#ppt_x"/>
                                          </p:val>
                                        </p:tav>
                                      </p:tavLst>
                                    </p:anim>
                                    <p:anim calcmode="lin" valueType="num">
                                      <p:cBhvr additive="base">
                                        <p:cTn id="14"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anim calcmode="lin" valueType="num">
                                      <p:cBhvr additive="base">
                                        <p:cTn id="25" dur="500" fill="hold"/>
                                        <p:tgtEl>
                                          <p:spTgt spid="3077"/>
                                        </p:tgtEl>
                                        <p:attrNameLst>
                                          <p:attrName>ppt_x</p:attrName>
                                        </p:attrNameLst>
                                      </p:cBhvr>
                                      <p:tavLst>
                                        <p:tav tm="0">
                                          <p:val>
                                            <p:strVal val="#ppt_x"/>
                                          </p:val>
                                        </p:tav>
                                        <p:tav tm="100000">
                                          <p:val>
                                            <p:strVal val="#ppt_x"/>
                                          </p:val>
                                        </p:tav>
                                      </p:tavLst>
                                    </p:anim>
                                    <p:anim calcmode="lin" valueType="num">
                                      <p:cBhvr additive="base">
                                        <p:cTn id="26"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 calcmode="lin" valueType="num">
                                      <p:cBhvr additive="base">
                                        <p:cTn id="31" dur="500" fill="hold"/>
                                        <p:tgtEl>
                                          <p:spTgt spid="3078"/>
                                        </p:tgtEl>
                                        <p:attrNameLst>
                                          <p:attrName>ppt_x</p:attrName>
                                        </p:attrNameLst>
                                      </p:cBhvr>
                                      <p:tavLst>
                                        <p:tav tm="0">
                                          <p:val>
                                            <p:strVal val="1+#ppt_w/2"/>
                                          </p:val>
                                        </p:tav>
                                        <p:tav tm="100000">
                                          <p:val>
                                            <p:strVal val="#ppt_x"/>
                                          </p:val>
                                        </p:tav>
                                      </p:tavLst>
                                    </p:anim>
                                    <p:anim calcmode="lin" valueType="num">
                                      <p:cBhvr additive="base">
                                        <p:cTn id="32"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ea typeface="+mn-ea"/>
              </a:rPr>
              <a:t>食品安全中的危害因素</a:t>
            </a:r>
            <a:endParaRPr lang="zh-CN" altLang="en-US" sz="2000" b="1" dirty="0">
              <a:latin typeface="+mn-ea"/>
              <a:ea typeface="+mn-ea"/>
            </a:endParaRPr>
          </a:p>
        </p:txBody>
      </p:sp>
      <p:sp>
        <p:nvSpPr>
          <p:cNvPr id="4" name="TextBox 3"/>
          <p:cNvSpPr txBox="1"/>
          <p:nvPr/>
        </p:nvSpPr>
        <p:spPr>
          <a:xfrm>
            <a:off x="3657599" y="2600695"/>
            <a:ext cx="1686296" cy="369332"/>
          </a:xfrm>
          <a:prstGeom prst="rect">
            <a:avLst/>
          </a:prstGeom>
          <a:noFill/>
        </p:spPr>
        <p:txBody>
          <a:bodyPr wrap="square" rtlCol="0">
            <a:spAutoFit/>
          </a:bodyPr>
          <a:lstStyle/>
          <a:p>
            <a:r>
              <a:rPr lang="zh-CN" altLang="en-US" b="1" dirty="0" smtClean="0"/>
              <a:t>化学性危害</a:t>
            </a:r>
            <a:endParaRPr lang="zh-CN" altLang="en-US" b="1" dirty="0"/>
          </a:p>
        </p:txBody>
      </p:sp>
      <p:sp>
        <p:nvSpPr>
          <p:cNvPr id="8" name="TextBox 7"/>
          <p:cNvSpPr txBox="1"/>
          <p:nvPr/>
        </p:nvSpPr>
        <p:spPr>
          <a:xfrm>
            <a:off x="1223158" y="3384467"/>
            <a:ext cx="415637" cy="1200329"/>
          </a:xfrm>
          <a:prstGeom prst="rect">
            <a:avLst/>
          </a:prstGeom>
          <a:noFill/>
          <a:ln w="3175" cmpd="sng">
            <a:solidFill>
              <a:schemeClr val="tx1"/>
            </a:solidFill>
          </a:ln>
          <a:effectLst>
            <a:outerShdw blurRad="50800" dist="38100" dir="2700000" algn="tl" rotWithShape="0">
              <a:prstClr val="black">
                <a:alpha val="40000"/>
              </a:prstClr>
            </a:outerShdw>
          </a:effectLst>
        </p:spPr>
        <p:txBody>
          <a:bodyPr wrap="square" rtlCol="0">
            <a:spAutoFit/>
          </a:bodyPr>
          <a:lstStyle/>
          <a:p>
            <a:r>
              <a:rPr lang="zh-CN" altLang="en-US" dirty="0" smtClean="0">
                <a:ln>
                  <a:solidFill>
                    <a:schemeClr val="tx1"/>
                  </a:solidFill>
                </a:ln>
              </a:rPr>
              <a:t>农药残留</a:t>
            </a:r>
            <a:endParaRPr lang="zh-CN" altLang="en-US" dirty="0">
              <a:ln>
                <a:solidFill>
                  <a:schemeClr val="tx1"/>
                </a:solidFill>
              </a:ln>
            </a:endParaRPr>
          </a:p>
        </p:txBody>
      </p:sp>
      <p:sp>
        <p:nvSpPr>
          <p:cNvPr id="11" name="TextBox 10"/>
          <p:cNvSpPr txBox="1"/>
          <p:nvPr/>
        </p:nvSpPr>
        <p:spPr>
          <a:xfrm>
            <a:off x="2456212" y="3418114"/>
            <a:ext cx="415637" cy="1200329"/>
          </a:xfrm>
          <a:prstGeom prst="rect">
            <a:avLst/>
          </a:prstGeom>
          <a:noFill/>
          <a:ln w="3175" cmpd="sng">
            <a:solidFill>
              <a:schemeClr val="tx1"/>
            </a:solidFill>
          </a:ln>
          <a:effectLst>
            <a:outerShdw blurRad="50800" dist="38100" dir="2700000" algn="tl" rotWithShape="0">
              <a:prstClr val="black">
                <a:alpha val="40000"/>
              </a:prstClr>
            </a:outerShdw>
          </a:effectLst>
        </p:spPr>
        <p:txBody>
          <a:bodyPr wrap="square" rtlCol="0">
            <a:spAutoFit/>
          </a:bodyPr>
          <a:lstStyle/>
          <a:p>
            <a:r>
              <a:rPr lang="zh-CN" altLang="en-US" dirty="0" smtClean="0">
                <a:ln>
                  <a:solidFill>
                    <a:schemeClr val="tx1"/>
                  </a:solidFill>
                </a:ln>
              </a:rPr>
              <a:t>兽药残留</a:t>
            </a:r>
            <a:endParaRPr lang="zh-CN" altLang="en-US" dirty="0">
              <a:ln>
                <a:solidFill>
                  <a:schemeClr val="tx1"/>
                </a:solidFill>
              </a:ln>
            </a:endParaRPr>
          </a:p>
        </p:txBody>
      </p:sp>
      <p:sp>
        <p:nvSpPr>
          <p:cNvPr id="12" name="TextBox 11"/>
          <p:cNvSpPr txBox="1"/>
          <p:nvPr/>
        </p:nvSpPr>
        <p:spPr>
          <a:xfrm>
            <a:off x="3596245" y="3406239"/>
            <a:ext cx="415637" cy="1754326"/>
          </a:xfrm>
          <a:prstGeom prst="rect">
            <a:avLst/>
          </a:prstGeom>
          <a:noFill/>
          <a:ln w="3175" cmpd="sng">
            <a:solidFill>
              <a:schemeClr val="tx1"/>
            </a:solidFill>
          </a:ln>
          <a:effectLst>
            <a:outerShdw blurRad="50800" dist="38100" dir="2700000" algn="tl" rotWithShape="0">
              <a:prstClr val="black">
                <a:alpha val="40000"/>
              </a:prstClr>
            </a:outerShdw>
          </a:effectLst>
        </p:spPr>
        <p:txBody>
          <a:bodyPr wrap="square" rtlCol="0">
            <a:spAutoFit/>
          </a:bodyPr>
          <a:lstStyle/>
          <a:p>
            <a:r>
              <a:rPr lang="zh-CN" altLang="en-US" dirty="0" smtClean="0">
                <a:ln>
                  <a:solidFill>
                    <a:schemeClr val="tx1"/>
                  </a:solidFill>
                </a:ln>
              </a:rPr>
              <a:t>有毒金属</a:t>
            </a:r>
            <a:endParaRPr lang="en-US" altLang="zh-CN" dirty="0" smtClean="0">
              <a:ln>
                <a:solidFill>
                  <a:schemeClr val="tx1"/>
                </a:solidFill>
              </a:ln>
            </a:endParaRPr>
          </a:p>
          <a:p>
            <a:r>
              <a:rPr lang="zh-CN" altLang="en-US" dirty="0" smtClean="0">
                <a:ln>
                  <a:solidFill>
                    <a:schemeClr val="tx1"/>
                  </a:solidFill>
                </a:ln>
              </a:rPr>
              <a:t>元素</a:t>
            </a:r>
            <a:endParaRPr lang="zh-CN" altLang="en-US" dirty="0">
              <a:ln>
                <a:solidFill>
                  <a:schemeClr val="tx1"/>
                </a:solidFill>
              </a:ln>
            </a:endParaRPr>
          </a:p>
        </p:txBody>
      </p:sp>
      <p:sp>
        <p:nvSpPr>
          <p:cNvPr id="13" name="TextBox 12"/>
          <p:cNvSpPr txBox="1"/>
          <p:nvPr/>
        </p:nvSpPr>
        <p:spPr>
          <a:xfrm>
            <a:off x="5009407" y="3382488"/>
            <a:ext cx="415637" cy="2031325"/>
          </a:xfrm>
          <a:prstGeom prst="rect">
            <a:avLst/>
          </a:prstGeom>
          <a:noFill/>
          <a:ln w="3175" cmpd="sng">
            <a:solidFill>
              <a:schemeClr val="tx1"/>
            </a:solidFill>
          </a:ln>
          <a:effectLst>
            <a:outerShdw blurRad="50800" dist="38100" dir="2700000" algn="tl" rotWithShape="0">
              <a:prstClr val="black">
                <a:alpha val="40000"/>
              </a:prstClr>
            </a:outerShdw>
          </a:effectLst>
        </p:spPr>
        <p:txBody>
          <a:bodyPr wrap="square" rtlCol="0">
            <a:spAutoFit/>
          </a:bodyPr>
          <a:lstStyle/>
          <a:p>
            <a:r>
              <a:rPr lang="zh-CN" altLang="en-US" dirty="0" smtClean="0">
                <a:ln>
                  <a:solidFill>
                    <a:schemeClr val="tx1"/>
                  </a:solidFill>
                </a:ln>
              </a:rPr>
              <a:t>食品添加剂</a:t>
            </a:r>
            <a:endParaRPr lang="en-US" altLang="zh-CN" dirty="0" smtClean="0">
              <a:ln>
                <a:solidFill>
                  <a:schemeClr val="tx1"/>
                </a:solidFill>
              </a:ln>
            </a:endParaRPr>
          </a:p>
          <a:p>
            <a:r>
              <a:rPr lang="zh-CN" altLang="en-US" dirty="0" smtClean="0">
                <a:ln>
                  <a:solidFill>
                    <a:schemeClr val="tx1"/>
                  </a:solidFill>
                </a:ln>
              </a:rPr>
              <a:t>滥用</a:t>
            </a:r>
            <a:endParaRPr lang="en-US" altLang="zh-CN" dirty="0" smtClean="0">
              <a:ln>
                <a:solidFill>
                  <a:schemeClr val="tx1"/>
                </a:solidFill>
              </a:ln>
            </a:endParaRPr>
          </a:p>
        </p:txBody>
      </p:sp>
      <p:sp>
        <p:nvSpPr>
          <p:cNvPr id="14" name="TextBox 13"/>
          <p:cNvSpPr txBox="1"/>
          <p:nvPr/>
        </p:nvSpPr>
        <p:spPr>
          <a:xfrm>
            <a:off x="6373090" y="3392385"/>
            <a:ext cx="415637" cy="2031325"/>
          </a:xfrm>
          <a:prstGeom prst="rect">
            <a:avLst/>
          </a:prstGeom>
          <a:noFill/>
          <a:ln w="3175" cmpd="sng">
            <a:solidFill>
              <a:schemeClr val="tx1"/>
            </a:solidFill>
          </a:ln>
          <a:effectLst>
            <a:outerShdw blurRad="50800" dist="38100" dir="2700000" algn="tl" rotWithShape="0">
              <a:prstClr val="black">
                <a:alpha val="40000"/>
              </a:prstClr>
            </a:outerShdw>
          </a:effectLst>
        </p:spPr>
        <p:txBody>
          <a:bodyPr wrap="square" rtlCol="0">
            <a:spAutoFit/>
          </a:bodyPr>
          <a:lstStyle/>
          <a:p>
            <a:r>
              <a:rPr lang="zh-CN" altLang="en-US" dirty="0" smtClean="0">
                <a:ln>
                  <a:solidFill>
                    <a:schemeClr val="tx1"/>
                  </a:solidFill>
                </a:ln>
              </a:rPr>
              <a:t>非食用物质</a:t>
            </a:r>
            <a:endParaRPr lang="en-US" altLang="zh-CN" dirty="0" smtClean="0">
              <a:ln>
                <a:solidFill>
                  <a:schemeClr val="tx1"/>
                </a:solidFill>
              </a:ln>
            </a:endParaRPr>
          </a:p>
          <a:p>
            <a:r>
              <a:rPr lang="zh-CN" altLang="en-US" dirty="0" smtClean="0">
                <a:ln>
                  <a:solidFill>
                    <a:schemeClr val="tx1"/>
                  </a:solidFill>
                </a:ln>
              </a:rPr>
              <a:t>添加</a:t>
            </a:r>
            <a:endParaRPr lang="en-US" altLang="zh-CN" dirty="0" smtClean="0">
              <a:ln>
                <a:solidFill>
                  <a:schemeClr val="tx1"/>
                </a:solidFill>
              </a:ln>
            </a:endParaRPr>
          </a:p>
        </p:txBody>
      </p:sp>
      <p:sp>
        <p:nvSpPr>
          <p:cNvPr id="15" name="TextBox 14"/>
          <p:cNvSpPr txBox="1"/>
          <p:nvPr/>
        </p:nvSpPr>
        <p:spPr>
          <a:xfrm>
            <a:off x="7534893" y="3390405"/>
            <a:ext cx="415637" cy="1754326"/>
          </a:xfrm>
          <a:prstGeom prst="rect">
            <a:avLst/>
          </a:prstGeom>
          <a:noFill/>
          <a:ln w="3175" cmpd="sng">
            <a:solidFill>
              <a:schemeClr val="tx1"/>
            </a:solidFill>
          </a:ln>
          <a:effectLst>
            <a:outerShdw blurRad="50800" dist="38100" dir="2700000" algn="tl" rotWithShape="0">
              <a:prstClr val="black">
                <a:alpha val="40000"/>
              </a:prstClr>
            </a:outerShdw>
          </a:effectLst>
        </p:spPr>
        <p:txBody>
          <a:bodyPr wrap="square" rtlCol="0">
            <a:spAutoFit/>
          </a:bodyPr>
          <a:lstStyle/>
          <a:p>
            <a:r>
              <a:rPr lang="zh-CN" altLang="en-US" dirty="0" smtClean="0">
                <a:ln>
                  <a:solidFill>
                    <a:schemeClr val="tx1"/>
                  </a:solidFill>
                </a:ln>
              </a:rPr>
              <a:t>天然有害成分</a:t>
            </a:r>
            <a:endParaRPr lang="en-US" altLang="zh-CN" dirty="0" smtClean="0">
              <a:ln>
                <a:solidFill>
                  <a:schemeClr val="tx1"/>
                </a:solidFill>
              </a:ln>
            </a:endParaRPr>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ea typeface="+mn-ea"/>
              </a:rPr>
              <a:t>食品安全中的危害因素</a:t>
            </a:r>
            <a:endParaRPr lang="zh-CN" altLang="en-US" sz="2000" b="1" dirty="0">
              <a:latin typeface="+mn-ea"/>
              <a:ea typeface="+mn-ea"/>
            </a:endParaRPr>
          </a:p>
        </p:txBody>
      </p:sp>
      <p:graphicFrame>
        <p:nvGraphicFramePr>
          <p:cNvPr id="10" name="图示 9"/>
          <p:cNvGraphicFramePr/>
          <p:nvPr/>
        </p:nvGraphicFramePr>
        <p:xfrm>
          <a:off x="1963387" y="2446316"/>
          <a:ext cx="5482442" cy="314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ea typeface="+mn-ea"/>
              </a:rPr>
              <a:t>食品安全法规及标准</a:t>
            </a:r>
            <a:endParaRPr lang="zh-CN" altLang="en-US" sz="2000" b="1" dirty="0">
              <a:latin typeface="+mn-ea"/>
              <a:ea typeface="+mn-ea"/>
            </a:endParaRPr>
          </a:p>
        </p:txBody>
      </p:sp>
      <p:graphicFrame>
        <p:nvGraphicFramePr>
          <p:cNvPr id="5" name="图示 4"/>
          <p:cNvGraphicFramePr/>
          <p:nvPr/>
        </p:nvGraphicFramePr>
        <p:xfrm>
          <a:off x="823355" y="2161308"/>
          <a:ext cx="7441871" cy="3727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ea typeface="+mn-ea"/>
              </a:rPr>
              <a:t>食品安全法规及标准</a:t>
            </a:r>
            <a:endParaRPr lang="zh-CN" altLang="en-US" sz="2000" b="1" dirty="0">
              <a:latin typeface="+mn-ea"/>
              <a:ea typeface="+mn-ea"/>
            </a:endParaRPr>
          </a:p>
        </p:txBody>
      </p:sp>
      <p:sp>
        <p:nvSpPr>
          <p:cNvPr id="4" name="TextBox 3"/>
          <p:cNvSpPr txBox="1"/>
          <p:nvPr/>
        </p:nvSpPr>
        <p:spPr>
          <a:xfrm>
            <a:off x="593766" y="2268187"/>
            <a:ext cx="8003968" cy="3693319"/>
          </a:xfrm>
          <a:prstGeom prst="rect">
            <a:avLst/>
          </a:prstGeom>
          <a:noFill/>
        </p:spPr>
        <p:txBody>
          <a:bodyPr wrap="square" rtlCol="0">
            <a:spAutoFit/>
          </a:bodyPr>
          <a:lstStyle/>
          <a:p>
            <a:r>
              <a:rPr lang="zh-CN" altLang="en-US" b="1" dirty="0" smtClean="0"/>
              <a:t>限量标准</a:t>
            </a:r>
            <a:endParaRPr lang="en-US" altLang="zh-CN" b="1" dirty="0" smtClean="0"/>
          </a:p>
          <a:p>
            <a:pPr>
              <a:lnSpc>
                <a:spcPct val="150000"/>
              </a:lnSpc>
              <a:buClr>
                <a:schemeClr val="accent6"/>
              </a:buClr>
              <a:buFont typeface="Wingdings" pitchFamily="2" charset="2"/>
              <a:buChar char="Ø"/>
            </a:pPr>
            <a:r>
              <a:rPr lang="en-US" altLang="zh-CN" dirty="0" smtClean="0"/>
              <a:t>GB 2760-2014 </a:t>
            </a:r>
            <a:r>
              <a:rPr lang="zh-CN" altLang="en-US" dirty="0" smtClean="0"/>
              <a:t>食品安全国家标准 食品添加剂使用标准</a:t>
            </a:r>
            <a:endParaRPr lang="en-US" altLang="zh-CN" dirty="0" smtClean="0"/>
          </a:p>
          <a:p>
            <a:pPr>
              <a:lnSpc>
                <a:spcPct val="150000"/>
              </a:lnSpc>
              <a:buClr>
                <a:schemeClr val="accent6"/>
              </a:buClr>
              <a:buFont typeface="Wingdings" pitchFamily="2" charset="2"/>
              <a:buChar char="Ø"/>
            </a:pPr>
            <a:r>
              <a:rPr lang="en-US" altLang="zh-CN" dirty="0" smtClean="0"/>
              <a:t>GB 2761-2017 </a:t>
            </a:r>
            <a:r>
              <a:rPr lang="zh-CN" altLang="en-US" dirty="0" smtClean="0"/>
              <a:t>食品安全国家标准 食品中真菌毒素限量（</a:t>
            </a:r>
            <a:r>
              <a:rPr lang="en-US" altLang="zh-CN" dirty="0" smtClean="0"/>
              <a:t>2017-9-17</a:t>
            </a:r>
            <a:r>
              <a:rPr lang="zh-CN" altLang="en-US" dirty="0" smtClean="0"/>
              <a:t>实施） </a:t>
            </a:r>
          </a:p>
          <a:p>
            <a:pPr>
              <a:lnSpc>
                <a:spcPct val="150000"/>
              </a:lnSpc>
              <a:buClr>
                <a:schemeClr val="accent6"/>
              </a:buClr>
              <a:buFont typeface="Wingdings" pitchFamily="2" charset="2"/>
              <a:buChar char="Ø"/>
            </a:pPr>
            <a:r>
              <a:rPr lang="en-US" altLang="zh-CN" dirty="0" smtClean="0"/>
              <a:t>GB 2762-2017 </a:t>
            </a:r>
            <a:r>
              <a:rPr lang="zh-CN" altLang="en-US" dirty="0" smtClean="0"/>
              <a:t>食品安全国家标准 食品中污染物限量（</a:t>
            </a:r>
            <a:r>
              <a:rPr lang="en-US" altLang="zh-CN" dirty="0" smtClean="0"/>
              <a:t>2017-9-17</a:t>
            </a:r>
            <a:r>
              <a:rPr lang="zh-CN" altLang="en-US" dirty="0" smtClean="0"/>
              <a:t>实施） </a:t>
            </a:r>
            <a:endParaRPr lang="en-US" altLang="zh-CN" dirty="0" smtClean="0"/>
          </a:p>
          <a:p>
            <a:pPr>
              <a:lnSpc>
                <a:spcPct val="150000"/>
              </a:lnSpc>
              <a:buClr>
                <a:schemeClr val="accent6"/>
              </a:buClr>
              <a:buFont typeface="Wingdings" pitchFamily="2" charset="2"/>
              <a:buChar char="Ø"/>
            </a:pPr>
            <a:r>
              <a:rPr lang="en-US" altLang="zh-CN" dirty="0" smtClean="0"/>
              <a:t>GB 2763-2016 </a:t>
            </a:r>
            <a:r>
              <a:rPr lang="zh-CN" altLang="en-US" dirty="0" smtClean="0"/>
              <a:t>食品安全国家标准 食品中农药最大残留限量（</a:t>
            </a:r>
            <a:r>
              <a:rPr lang="en-US" altLang="zh-CN" dirty="0" smtClean="0"/>
              <a:t>2017-6-18</a:t>
            </a:r>
            <a:r>
              <a:rPr lang="zh-CN" altLang="en-US" dirty="0" smtClean="0"/>
              <a:t>实施）</a:t>
            </a:r>
            <a:endParaRPr lang="en-US" altLang="zh-CN" dirty="0" smtClean="0"/>
          </a:p>
          <a:p>
            <a:pPr>
              <a:lnSpc>
                <a:spcPct val="150000"/>
              </a:lnSpc>
              <a:buClr>
                <a:schemeClr val="accent6"/>
              </a:buClr>
              <a:buFont typeface="Wingdings" pitchFamily="2" charset="2"/>
              <a:buChar char="Ø"/>
            </a:pPr>
            <a:r>
              <a:rPr lang="zh-CN" altLang="en-US" dirty="0" smtClean="0"/>
              <a:t>动物性食品中兽药最高残留限量</a:t>
            </a:r>
            <a:r>
              <a:rPr lang="en-US" altLang="zh-CN" dirty="0" smtClean="0"/>
              <a:t>-</a:t>
            </a:r>
            <a:r>
              <a:rPr lang="zh-CN" altLang="en-US" dirty="0" smtClean="0"/>
              <a:t>农业部</a:t>
            </a:r>
            <a:r>
              <a:rPr lang="en-US" altLang="zh-CN" dirty="0" smtClean="0"/>
              <a:t>235</a:t>
            </a:r>
            <a:r>
              <a:rPr lang="zh-CN" altLang="en-US" dirty="0" smtClean="0"/>
              <a:t>号公告 </a:t>
            </a:r>
            <a:endParaRPr lang="en-US" altLang="zh-CN" dirty="0" smtClean="0"/>
          </a:p>
          <a:p>
            <a:pPr>
              <a:lnSpc>
                <a:spcPct val="150000"/>
              </a:lnSpc>
              <a:buClr>
                <a:schemeClr val="accent6"/>
              </a:buClr>
            </a:pPr>
            <a:r>
              <a:rPr lang="zh-CN" altLang="en-US" b="1" dirty="0" smtClean="0"/>
              <a:t>产品标准</a:t>
            </a:r>
            <a:endParaRPr lang="en-US" altLang="zh-CN" b="1" dirty="0" smtClean="0"/>
          </a:p>
          <a:p>
            <a:endParaRPr lang="en-US" altLang="zh-CN" b="1" dirty="0" smtClean="0"/>
          </a:p>
          <a:p>
            <a:r>
              <a:rPr lang="zh-CN" altLang="en-US" b="1" dirty="0" smtClean="0"/>
              <a:t>检测方法</a:t>
            </a:r>
            <a:endParaRPr lang="zh-CN" altLang="en-US" dirty="0" smtClean="0"/>
          </a:p>
          <a:p>
            <a:endParaRPr lang="zh-CN" altLang="en-US" dirty="0"/>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ea typeface="+mn-ea"/>
              </a:rPr>
              <a:t>食品安全管理工具</a:t>
            </a:r>
            <a:endParaRPr lang="zh-CN" altLang="en-US" sz="2000" b="1" dirty="0">
              <a:latin typeface="+mn-ea"/>
              <a:ea typeface="+mn-ea"/>
            </a:endParaRPr>
          </a:p>
        </p:txBody>
      </p:sp>
      <p:sp>
        <p:nvSpPr>
          <p:cNvPr id="4" name="TextBox 3"/>
          <p:cNvSpPr txBox="1"/>
          <p:nvPr/>
        </p:nvSpPr>
        <p:spPr>
          <a:xfrm>
            <a:off x="1579418" y="2268187"/>
            <a:ext cx="6377050" cy="369332"/>
          </a:xfrm>
          <a:prstGeom prst="rect">
            <a:avLst/>
          </a:prstGeom>
          <a:noFill/>
        </p:spPr>
        <p:txBody>
          <a:bodyPr wrap="square" rtlCol="0">
            <a:spAutoFit/>
          </a:bodyPr>
          <a:lstStyle/>
          <a:p>
            <a:pPr>
              <a:buClr>
                <a:schemeClr val="accent6"/>
              </a:buClr>
              <a:buFont typeface="Wingdings" pitchFamily="2" charset="2"/>
              <a:buChar char="u"/>
            </a:pPr>
            <a:r>
              <a:rPr lang="zh-CN" altLang="en-US" dirty="0" smtClean="0"/>
              <a:t>良好操作规范（</a:t>
            </a:r>
            <a:r>
              <a:rPr lang="en-US" altLang="zh-CN" dirty="0" smtClean="0"/>
              <a:t>GMP</a:t>
            </a:r>
            <a:r>
              <a:rPr lang="zh-CN" altLang="en-US" dirty="0" smtClean="0"/>
              <a:t>）</a:t>
            </a:r>
            <a:endParaRPr lang="zh-CN" altLang="en-US" dirty="0"/>
          </a:p>
        </p:txBody>
      </p:sp>
      <p:sp>
        <p:nvSpPr>
          <p:cNvPr id="5" name="TextBox 4"/>
          <p:cNvSpPr txBox="1"/>
          <p:nvPr/>
        </p:nvSpPr>
        <p:spPr>
          <a:xfrm>
            <a:off x="1565563" y="3501241"/>
            <a:ext cx="6377050" cy="369332"/>
          </a:xfrm>
          <a:prstGeom prst="rect">
            <a:avLst/>
          </a:prstGeom>
          <a:noFill/>
        </p:spPr>
        <p:txBody>
          <a:bodyPr wrap="square" rtlCol="0">
            <a:spAutoFit/>
          </a:bodyPr>
          <a:lstStyle/>
          <a:p>
            <a:pPr>
              <a:buClr>
                <a:schemeClr val="accent6"/>
              </a:buClr>
              <a:buFont typeface="Wingdings" pitchFamily="2" charset="2"/>
              <a:buChar char="u"/>
            </a:pPr>
            <a:r>
              <a:rPr lang="zh-CN" altLang="en-US" dirty="0" smtClean="0"/>
              <a:t>危害分析和关键控制点体系（</a:t>
            </a:r>
            <a:r>
              <a:rPr lang="en-US" altLang="zh-CN" dirty="0" smtClean="0"/>
              <a:t>HACCP</a:t>
            </a:r>
            <a:r>
              <a:rPr lang="zh-CN" altLang="en-US" dirty="0" smtClean="0"/>
              <a:t>）</a:t>
            </a:r>
            <a:endParaRPr lang="en-US" altLang="zh-CN" dirty="0" smtClean="0"/>
          </a:p>
        </p:txBody>
      </p:sp>
      <p:sp>
        <p:nvSpPr>
          <p:cNvPr id="7" name="TextBox 6"/>
          <p:cNvSpPr txBox="1"/>
          <p:nvPr/>
        </p:nvSpPr>
        <p:spPr>
          <a:xfrm>
            <a:off x="1553687" y="2848099"/>
            <a:ext cx="6377050" cy="369332"/>
          </a:xfrm>
          <a:prstGeom prst="rect">
            <a:avLst/>
          </a:prstGeom>
          <a:noFill/>
        </p:spPr>
        <p:txBody>
          <a:bodyPr wrap="square" rtlCol="0">
            <a:spAutoFit/>
          </a:bodyPr>
          <a:lstStyle/>
          <a:p>
            <a:pPr>
              <a:buClr>
                <a:schemeClr val="accent6"/>
              </a:buClr>
              <a:buFont typeface="Wingdings" pitchFamily="2" charset="2"/>
              <a:buChar char="u"/>
            </a:pPr>
            <a:r>
              <a:rPr lang="zh-CN" altLang="en-US" dirty="0" smtClean="0"/>
              <a:t>卫生标准操作程序（</a:t>
            </a:r>
            <a:r>
              <a:rPr lang="en-US" altLang="zh-CN" dirty="0" smtClean="0"/>
              <a:t>SSOP</a:t>
            </a:r>
            <a:r>
              <a:rPr lang="zh-CN" altLang="en-US" dirty="0" smtClean="0"/>
              <a:t>）</a:t>
            </a:r>
            <a:endParaRPr lang="en-US" altLang="zh-CN" dirty="0" smtClean="0"/>
          </a:p>
        </p:txBody>
      </p:sp>
      <p:sp>
        <p:nvSpPr>
          <p:cNvPr id="8" name="TextBox 7"/>
          <p:cNvSpPr txBox="1"/>
          <p:nvPr/>
        </p:nvSpPr>
        <p:spPr>
          <a:xfrm>
            <a:off x="1587334" y="4128654"/>
            <a:ext cx="6377050" cy="369332"/>
          </a:xfrm>
          <a:prstGeom prst="rect">
            <a:avLst/>
          </a:prstGeom>
          <a:noFill/>
        </p:spPr>
        <p:txBody>
          <a:bodyPr wrap="square" rtlCol="0">
            <a:spAutoFit/>
          </a:bodyPr>
          <a:lstStyle/>
          <a:p>
            <a:pPr>
              <a:buClr>
                <a:schemeClr val="accent6"/>
              </a:buClr>
              <a:buFont typeface="Wingdings" pitchFamily="2" charset="2"/>
              <a:buChar char="u"/>
            </a:pPr>
            <a:r>
              <a:rPr lang="en-US" altLang="zh-CN" dirty="0" smtClean="0"/>
              <a:t>ISO2200</a:t>
            </a:r>
            <a:r>
              <a:rPr lang="zh-CN" altLang="en-US" dirty="0" smtClean="0"/>
              <a:t>质量保证体系</a:t>
            </a:r>
            <a:endParaRPr lang="en-US" altLang="zh-CN" dirty="0" smtClean="0"/>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38203" y="3412623"/>
            <a:ext cx="3538846" cy="400110"/>
          </a:xfrm>
          <a:prstGeom prst="rect">
            <a:avLst/>
          </a:prstGeom>
          <a:noFill/>
          <a:ln>
            <a:solidFill>
              <a:schemeClr val="accent1"/>
            </a:solidFill>
          </a:ln>
          <a:effectLst>
            <a:outerShdw blurRad="50800" dist="38100" algn="l" rotWithShape="0">
              <a:prstClr val="black">
                <a:alpha val="40000"/>
              </a:prstClr>
            </a:outerShdw>
          </a:effectLst>
        </p:spPr>
        <p:txBody>
          <a:bodyPr wrap="square" rtlCol="0">
            <a:spAutoFit/>
          </a:bodyPr>
          <a:lstStyle/>
          <a:p>
            <a:pPr algn="ctr"/>
            <a:r>
              <a:rPr lang="zh-CN" altLang="en-US" sz="2000" b="1" dirty="0" smtClean="0">
                <a:latin typeface="+mn-ea"/>
                <a:ea typeface="+mn-ea"/>
              </a:rPr>
              <a:t>食品加工与检测验证</a:t>
            </a:r>
            <a:endParaRPr lang="zh-CN" altLang="en-US" sz="2000" b="1" dirty="0">
              <a:latin typeface="+mn-ea"/>
              <a:ea typeface="+mn-ea"/>
            </a:endParaRPr>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ea typeface="+mn-ea"/>
              </a:rPr>
              <a:t>食品加工环节主要风险因素及措施</a:t>
            </a:r>
            <a:endParaRPr lang="zh-CN" altLang="en-US" sz="2000" b="1" dirty="0">
              <a:latin typeface="+mn-ea"/>
              <a:ea typeface="+mn-ea"/>
            </a:endParaRPr>
          </a:p>
        </p:txBody>
      </p:sp>
      <p:grpSp>
        <p:nvGrpSpPr>
          <p:cNvPr id="14" name="组合 13"/>
          <p:cNvGrpSpPr/>
          <p:nvPr/>
        </p:nvGrpSpPr>
        <p:grpSpPr>
          <a:xfrm>
            <a:off x="1569357" y="3243790"/>
            <a:ext cx="1615287" cy="1272943"/>
            <a:chOff x="1814" y="971810"/>
            <a:chExt cx="1615287" cy="1272943"/>
          </a:xfrm>
        </p:grpSpPr>
        <p:sp>
          <p:nvSpPr>
            <p:cNvPr id="27" name="燕尾形 26"/>
            <p:cNvSpPr/>
            <p:nvPr/>
          </p:nvSpPr>
          <p:spPr>
            <a:xfrm>
              <a:off x="1814" y="971810"/>
              <a:ext cx="1615287" cy="127294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燕尾形 4"/>
            <p:cNvSpPr/>
            <p:nvPr/>
          </p:nvSpPr>
          <p:spPr>
            <a:xfrm>
              <a:off x="638286" y="971810"/>
              <a:ext cx="342344" cy="127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CN" altLang="en-US" sz="1600" kern="1200" dirty="0" smtClean="0"/>
                <a:t>原辅料采购</a:t>
              </a:r>
              <a:endParaRPr lang="zh-CN" altLang="en-US" sz="1600" kern="1200" dirty="0"/>
            </a:p>
          </p:txBody>
        </p:sp>
      </p:grpSp>
      <p:grpSp>
        <p:nvGrpSpPr>
          <p:cNvPr id="15" name="组合 14"/>
          <p:cNvGrpSpPr/>
          <p:nvPr/>
        </p:nvGrpSpPr>
        <p:grpSpPr>
          <a:xfrm>
            <a:off x="3023117" y="3243790"/>
            <a:ext cx="1615287" cy="1272943"/>
            <a:chOff x="1455574" y="971810"/>
            <a:chExt cx="1615287" cy="1272943"/>
          </a:xfrm>
        </p:grpSpPr>
        <p:sp>
          <p:nvSpPr>
            <p:cNvPr id="25" name="燕尾形 24"/>
            <p:cNvSpPr/>
            <p:nvPr/>
          </p:nvSpPr>
          <p:spPr>
            <a:xfrm>
              <a:off x="1455574" y="971810"/>
              <a:ext cx="1615287" cy="127294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燕尾形 6"/>
            <p:cNvSpPr/>
            <p:nvPr/>
          </p:nvSpPr>
          <p:spPr>
            <a:xfrm>
              <a:off x="2092046" y="971810"/>
              <a:ext cx="342344" cy="127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CN" altLang="en-US" sz="1600" kern="1200" dirty="0" smtClean="0"/>
                <a:t>原辅料保存</a:t>
              </a:r>
              <a:endParaRPr lang="zh-CN" altLang="en-US" sz="1600" kern="1200" dirty="0"/>
            </a:p>
          </p:txBody>
        </p:sp>
      </p:grpSp>
      <p:grpSp>
        <p:nvGrpSpPr>
          <p:cNvPr id="16" name="组合 15"/>
          <p:cNvGrpSpPr/>
          <p:nvPr/>
        </p:nvGrpSpPr>
        <p:grpSpPr>
          <a:xfrm>
            <a:off x="4476876" y="3243790"/>
            <a:ext cx="1615287" cy="1272943"/>
            <a:chOff x="2909333" y="971810"/>
            <a:chExt cx="1615287" cy="1272943"/>
          </a:xfrm>
        </p:grpSpPr>
        <p:sp>
          <p:nvSpPr>
            <p:cNvPr id="23" name="燕尾形 22"/>
            <p:cNvSpPr/>
            <p:nvPr/>
          </p:nvSpPr>
          <p:spPr>
            <a:xfrm>
              <a:off x="2909333" y="971810"/>
              <a:ext cx="1615287" cy="127294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燕尾形 8"/>
            <p:cNvSpPr/>
            <p:nvPr/>
          </p:nvSpPr>
          <p:spPr>
            <a:xfrm>
              <a:off x="3545805" y="971810"/>
              <a:ext cx="342344" cy="127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CN" altLang="en-US" sz="1600" kern="1200" dirty="0" smtClean="0"/>
                <a:t>处理加工</a:t>
              </a:r>
              <a:endParaRPr lang="zh-CN" altLang="en-US" sz="1600" kern="1200" dirty="0"/>
            </a:p>
          </p:txBody>
        </p:sp>
      </p:grpSp>
      <p:grpSp>
        <p:nvGrpSpPr>
          <p:cNvPr id="17" name="组合 16"/>
          <p:cNvGrpSpPr/>
          <p:nvPr/>
        </p:nvGrpSpPr>
        <p:grpSpPr>
          <a:xfrm>
            <a:off x="5930635" y="3243790"/>
            <a:ext cx="1615287" cy="1272943"/>
            <a:chOff x="4363092" y="971810"/>
            <a:chExt cx="1615287" cy="1272943"/>
          </a:xfrm>
        </p:grpSpPr>
        <p:sp>
          <p:nvSpPr>
            <p:cNvPr id="21" name="燕尾形 20"/>
            <p:cNvSpPr/>
            <p:nvPr/>
          </p:nvSpPr>
          <p:spPr>
            <a:xfrm>
              <a:off x="4363092" y="971810"/>
              <a:ext cx="1615287" cy="127294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燕尾形 10"/>
            <p:cNvSpPr/>
            <p:nvPr/>
          </p:nvSpPr>
          <p:spPr>
            <a:xfrm>
              <a:off x="4999564" y="971810"/>
              <a:ext cx="342344" cy="127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CN" altLang="en-US" sz="1600" kern="1200" dirty="0" smtClean="0"/>
                <a:t>成品及消费</a:t>
              </a:r>
              <a:endParaRPr lang="zh-CN" altLang="en-US" sz="1600" kern="1200" dirty="0"/>
            </a:p>
          </p:txBody>
        </p:sp>
      </p:gr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食品加工环节主要风险因素及措施</a:t>
            </a:r>
            <a:endParaRPr lang="zh-CN" altLang="en-US" sz="2000" b="1" dirty="0">
              <a:latin typeface="+mn-ea"/>
            </a:endParaRPr>
          </a:p>
        </p:txBody>
      </p:sp>
      <p:sp>
        <p:nvSpPr>
          <p:cNvPr id="4" name="TextBox 3"/>
          <p:cNvSpPr txBox="1"/>
          <p:nvPr/>
        </p:nvSpPr>
        <p:spPr>
          <a:xfrm>
            <a:off x="1199408" y="2315689"/>
            <a:ext cx="6863938" cy="460382"/>
          </a:xfrm>
          <a:prstGeom prst="rect">
            <a:avLst/>
          </a:prstGeom>
          <a:noFill/>
        </p:spPr>
        <p:txBody>
          <a:bodyPr wrap="square" rtlCol="0">
            <a:spAutoFit/>
          </a:bodyPr>
          <a:lstStyle/>
          <a:p>
            <a:pPr>
              <a:lnSpc>
                <a:spcPct val="150000"/>
              </a:lnSpc>
              <a:buClr>
                <a:schemeClr val="accent6"/>
              </a:buClr>
              <a:buFont typeface="Wingdings" pitchFamily="2" charset="2"/>
              <a:buChar char="Ø"/>
            </a:pPr>
            <a:r>
              <a:rPr lang="zh-CN" altLang="en-US" b="1" dirty="0" smtClean="0"/>
              <a:t>原辅料采购</a:t>
            </a:r>
            <a:endParaRPr lang="en-US" altLang="zh-CN" b="1" dirty="0" smtClean="0"/>
          </a:p>
        </p:txBody>
      </p:sp>
      <p:sp>
        <p:nvSpPr>
          <p:cNvPr id="5" name="TextBox 4"/>
          <p:cNvSpPr txBox="1"/>
          <p:nvPr/>
        </p:nvSpPr>
        <p:spPr>
          <a:xfrm>
            <a:off x="1280557" y="2848100"/>
            <a:ext cx="6863938" cy="460382"/>
          </a:xfrm>
          <a:prstGeom prst="rect">
            <a:avLst/>
          </a:prstGeom>
          <a:noFill/>
        </p:spPr>
        <p:txBody>
          <a:bodyPr wrap="square" rtlCol="0">
            <a:spAutoFit/>
          </a:bodyPr>
          <a:lstStyle/>
          <a:p>
            <a:pPr>
              <a:lnSpc>
                <a:spcPct val="150000"/>
              </a:lnSpc>
              <a:buClr>
                <a:schemeClr val="accent6"/>
              </a:buClr>
            </a:pPr>
            <a:r>
              <a:rPr lang="zh-CN" altLang="en-US" b="1" dirty="0" smtClean="0">
                <a:solidFill>
                  <a:srgbClr val="C00000"/>
                </a:solidFill>
              </a:rPr>
              <a:t>风险：购进不符合食品安全标准的食品！</a:t>
            </a:r>
            <a:endParaRPr lang="en-US" altLang="zh-CN" b="1" dirty="0" smtClean="0">
              <a:solidFill>
                <a:srgbClr val="C00000"/>
              </a:solidFill>
            </a:endParaRPr>
          </a:p>
        </p:txBody>
      </p:sp>
      <p:sp>
        <p:nvSpPr>
          <p:cNvPr id="7" name="TextBox 6"/>
          <p:cNvSpPr txBox="1"/>
          <p:nvPr/>
        </p:nvSpPr>
        <p:spPr>
          <a:xfrm>
            <a:off x="1290452" y="3439888"/>
            <a:ext cx="6863938" cy="1754326"/>
          </a:xfrm>
          <a:prstGeom prst="rect">
            <a:avLst/>
          </a:prstGeom>
          <a:noFill/>
        </p:spPr>
        <p:txBody>
          <a:bodyPr wrap="square" rtlCol="0">
            <a:spAutoFit/>
          </a:bodyPr>
          <a:lstStyle/>
          <a:p>
            <a:pPr>
              <a:lnSpc>
                <a:spcPct val="150000"/>
              </a:lnSpc>
              <a:buClr>
                <a:schemeClr val="accent6"/>
              </a:buClr>
            </a:pPr>
            <a:r>
              <a:rPr lang="zh-CN" altLang="en-US" b="1" dirty="0" smtClean="0"/>
              <a:t>应对措施</a:t>
            </a:r>
            <a:endParaRPr lang="en-US" altLang="zh-CN" b="1" dirty="0" smtClean="0"/>
          </a:p>
          <a:p>
            <a:pPr>
              <a:lnSpc>
                <a:spcPct val="150000"/>
              </a:lnSpc>
              <a:buClr>
                <a:schemeClr val="accent6"/>
              </a:buClr>
            </a:pPr>
            <a:r>
              <a:rPr lang="en-US" altLang="zh-CN" dirty="0" smtClean="0"/>
              <a:t>1.</a:t>
            </a:r>
            <a:r>
              <a:rPr lang="zh-CN" altLang="en-US" dirty="0" smtClean="0"/>
              <a:t>选择合格供应商</a:t>
            </a:r>
            <a:endParaRPr lang="en-US" altLang="zh-CN" dirty="0" smtClean="0"/>
          </a:p>
          <a:p>
            <a:pPr>
              <a:lnSpc>
                <a:spcPct val="150000"/>
              </a:lnSpc>
              <a:buClr>
                <a:schemeClr val="accent6"/>
              </a:buClr>
            </a:pPr>
            <a:r>
              <a:rPr lang="en-US" altLang="zh-CN" dirty="0" smtClean="0"/>
              <a:t>2.</a:t>
            </a:r>
            <a:r>
              <a:rPr lang="zh-CN" altLang="en-US" dirty="0" smtClean="0"/>
              <a:t>禁止采购和出售的食品</a:t>
            </a:r>
            <a:endParaRPr lang="en-US" altLang="zh-CN" dirty="0" smtClean="0"/>
          </a:p>
          <a:p>
            <a:pPr>
              <a:lnSpc>
                <a:spcPct val="150000"/>
              </a:lnSpc>
              <a:buClr>
                <a:schemeClr val="accent6"/>
              </a:buClr>
            </a:pPr>
            <a:r>
              <a:rPr lang="en-US" altLang="zh-CN" dirty="0" smtClean="0"/>
              <a:t>3.</a:t>
            </a:r>
            <a:r>
              <a:rPr lang="zh-CN" altLang="en-US" dirty="0" smtClean="0"/>
              <a:t>落实索证索票管理制度</a:t>
            </a:r>
            <a:endParaRPr lang="en-US" altLang="zh-CN" dirty="0" smtClean="0"/>
          </a:p>
        </p:txBody>
      </p:sp>
      <p:sp>
        <p:nvSpPr>
          <p:cNvPr id="9" name="TextBox 8"/>
          <p:cNvSpPr txBox="1"/>
          <p:nvPr/>
        </p:nvSpPr>
        <p:spPr>
          <a:xfrm>
            <a:off x="1302329" y="5387441"/>
            <a:ext cx="6863938" cy="460382"/>
          </a:xfrm>
          <a:prstGeom prst="rect">
            <a:avLst/>
          </a:prstGeom>
          <a:noFill/>
        </p:spPr>
        <p:txBody>
          <a:bodyPr wrap="square" rtlCol="0">
            <a:spAutoFit/>
          </a:bodyPr>
          <a:lstStyle/>
          <a:p>
            <a:pPr>
              <a:lnSpc>
                <a:spcPct val="150000"/>
              </a:lnSpc>
              <a:buClr>
                <a:schemeClr val="accent6"/>
              </a:buClr>
            </a:pPr>
            <a:r>
              <a:rPr lang="zh-CN" altLang="en-US" b="1" dirty="0" smtClean="0">
                <a:solidFill>
                  <a:srgbClr val="C00000"/>
                </a:solidFill>
              </a:rPr>
              <a:t>记录保存！真实！完整！</a:t>
            </a:r>
            <a:r>
              <a:rPr lang="en-US" altLang="zh-CN" b="1" dirty="0" smtClean="0">
                <a:solidFill>
                  <a:srgbClr val="C00000"/>
                </a:solidFill>
              </a:rPr>
              <a:t>6</a:t>
            </a:r>
            <a:r>
              <a:rPr lang="zh-CN" altLang="en-US" b="1" dirty="0" smtClean="0">
                <a:solidFill>
                  <a:srgbClr val="C00000"/>
                </a:solidFill>
              </a:rPr>
              <a:t>个月、</a:t>
            </a:r>
            <a:r>
              <a:rPr lang="en-US" altLang="zh-CN" b="1" dirty="0" smtClean="0">
                <a:solidFill>
                  <a:srgbClr val="C00000"/>
                </a:solidFill>
              </a:rPr>
              <a:t>2</a:t>
            </a:r>
            <a:r>
              <a:rPr lang="zh-CN" altLang="en-US" b="1" dirty="0" smtClean="0">
                <a:solidFill>
                  <a:srgbClr val="C00000"/>
                </a:solidFill>
              </a:rPr>
              <a:t>年！</a:t>
            </a:r>
            <a:endParaRPr lang="en-US" altLang="zh-CN" b="1" dirty="0" smtClean="0">
              <a:solidFill>
                <a:srgbClr val="C00000"/>
              </a:solidFill>
            </a:endParaRPr>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食品加工环节主要风险因素及措施</a:t>
            </a:r>
            <a:endParaRPr lang="zh-CN" altLang="en-US" sz="2000" b="1" dirty="0">
              <a:latin typeface="+mn-ea"/>
            </a:endParaRPr>
          </a:p>
        </p:txBody>
      </p:sp>
      <p:sp>
        <p:nvSpPr>
          <p:cNvPr id="4" name="TextBox 3"/>
          <p:cNvSpPr txBox="1"/>
          <p:nvPr/>
        </p:nvSpPr>
        <p:spPr>
          <a:xfrm>
            <a:off x="1199408" y="2315689"/>
            <a:ext cx="6863938" cy="460382"/>
          </a:xfrm>
          <a:prstGeom prst="rect">
            <a:avLst/>
          </a:prstGeom>
          <a:noFill/>
        </p:spPr>
        <p:txBody>
          <a:bodyPr wrap="square" rtlCol="0">
            <a:spAutoFit/>
          </a:bodyPr>
          <a:lstStyle/>
          <a:p>
            <a:pPr>
              <a:lnSpc>
                <a:spcPct val="150000"/>
              </a:lnSpc>
              <a:buClr>
                <a:schemeClr val="accent6"/>
              </a:buClr>
              <a:buFont typeface="Wingdings" pitchFamily="2" charset="2"/>
              <a:buChar char="Ø"/>
            </a:pPr>
            <a:r>
              <a:rPr lang="zh-CN" altLang="en-US" b="1" dirty="0" smtClean="0"/>
              <a:t>原辅料保存</a:t>
            </a:r>
            <a:endParaRPr lang="en-US" altLang="zh-CN" b="1" dirty="0" smtClean="0"/>
          </a:p>
        </p:txBody>
      </p:sp>
      <p:sp>
        <p:nvSpPr>
          <p:cNvPr id="5" name="TextBox 4"/>
          <p:cNvSpPr txBox="1"/>
          <p:nvPr/>
        </p:nvSpPr>
        <p:spPr>
          <a:xfrm>
            <a:off x="1280557" y="2848100"/>
            <a:ext cx="6863938" cy="460382"/>
          </a:xfrm>
          <a:prstGeom prst="rect">
            <a:avLst/>
          </a:prstGeom>
          <a:noFill/>
        </p:spPr>
        <p:txBody>
          <a:bodyPr wrap="square" rtlCol="0">
            <a:spAutoFit/>
          </a:bodyPr>
          <a:lstStyle/>
          <a:p>
            <a:pPr>
              <a:lnSpc>
                <a:spcPct val="150000"/>
              </a:lnSpc>
              <a:buClr>
                <a:schemeClr val="accent6"/>
              </a:buClr>
            </a:pPr>
            <a:r>
              <a:rPr lang="zh-CN" altLang="en-US" b="1" dirty="0" smtClean="0">
                <a:solidFill>
                  <a:srgbClr val="C00000"/>
                </a:solidFill>
              </a:rPr>
              <a:t>风险：过期变质、污染！</a:t>
            </a:r>
            <a:endParaRPr lang="en-US" altLang="zh-CN" b="1" dirty="0" smtClean="0">
              <a:solidFill>
                <a:srgbClr val="C00000"/>
              </a:solidFill>
            </a:endParaRPr>
          </a:p>
        </p:txBody>
      </p:sp>
      <p:sp>
        <p:nvSpPr>
          <p:cNvPr id="7" name="TextBox 6"/>
          <p:cNvSpPr txBox="1"/>
          <p:nvPr/>
        </p:nvSpPr>
        <p:spPr>
          <a:xfrm>
            <a:off x="1290452" y="3439888"/>
            <a:ext cx="6863938" cy="2169825"/>
          </a:xfrm>
          <a:prstGeom prst="rect">
            <a:avLst/>
          </a:prstGeom>
          <a:noFill/>
        </p:spPr>
        <p:txBody>
          <a:bodyPr wrap="square" rtlCol="0">
            <a:spAutoFit/>
          </a:bodyPr>
          <a:lstStyle/>
          <a:p>
            <a:pPr>
              <a:lnSpc>
                <a:spcPct val="150000"/>
              </a:lnSpc>
              <a:buClr>
                <a:schemeClr val="accent6"/>
              </a:buClr>
            </a:pPr>
            <a:r>
              <a:rPr lang="zh-CN" altLang="en-US" b="1" dirty="0" smtClean="0"/>
              <a:t>应对措施</a:t>
            </a:r>
            <a:endParaRPr lang="en-US" altLang="zh-CN" b="1" dirty="0" smtClean="0"/>
          </a:p>
          <a:p>
            <a:pPr>
              <a:lnSpc>
                <a:spcPct val="150000"/>
              </a:lnSpc>
              <a:buClr>
                <a:schemeClr val="accent6"/>
              </a:buClr>
            </a:pPr>
            <a:r>
              <a:rPr lang="en-US" altLang="zh-CN" dirty="0" smtClean="0"/>
              <a:t>1.</a:t>
            </a:r>
            <a:r>
              <a:rPr lang="zh-CN" altLang="en-US" dirty="0" smtClean="0"/>
              <a:t>满足储存条件，温度、湿度、通风等</a:t>
            </a:r>
            <a:endParaRPr lang="en-US" altLang="zh-CN" dirty="0" smtClean="0"/>
          </a:p>
          <a:p>
            <a:pPr>
              <a:lnSpc>
                <a:spcPct val="150000"/>
              </a:lnSpc>
              <a:buClr>
                <a:schemeClr val="accent6"/>
              </a:buClr>
            </a:pPr>
            <a:r>
              <a:rPr lang="en-US" altLang="zh-CN" dirty="0" smtClean="0"/>
              <a:t>2.</a:t>
            </a:r>
            <a:r>
              <a:rPr lang="zh-CN" altLang="en-US" dirty="0" smtClean="0"/>
              <a:t>保持环境卫生，做好虫鼠害控制</a:t>
            </a:r>
            <a:endParaRPr lang="en-US" altLang="zh-CN" dirty="0" smtClean="0"/>
          </a:p>
          <a:p>
            <a:pPr>
              <a:lnSpc>
                <a:spcPct val="150000"/>
              </a:lnSpc>
              <a:buClr>
                <a:schemeClr val="accent6"/>
              </a:buClr>
            </a:pPr>
            <a:r>
              <a:rPr lang="en-US" altLang="zh-CN" dirty="0" smtClean="0"/>
              <a:t>3.</a:t>
            </a:r>
            <a:r>
              <a:rPr lang="zh-CN" altLang="en-US" dirty="0" smtClean="0"/>
              <a:t>分类管理，避免交叉污染</a:t>
            </a:r>
            <a:endParaRPr lang="en-US" altLang="zh-CN" dirty="0" smtClean="0"/>
          </a:p>
          <a:p>
            <a:pPr>
              <a:lnSpc>
                <a:spcPct val="150000"/>
              </a:lnSpc>
              <a:buClr>
                <a:schemeClr val="accent6"/>
              </a:buClr>
            </a:pPr>
            <a:r>
              <a:rPr lang="en-US" altLang="zh-CN" dirty="0" smtClean="0"/>
              <a:t>4.</a:t>
            </a:r>
            <a:r>
              <a:rPr lang="zh-CN" altLang="en-US" dirty="0" smtClean="0"/>
              <a:t>先进先出</a:t>
            </a:r>
            <a:endParaRPr lang="en-US" altLang="zh-CN" dirty="0" smtClean="0"/>
          </a:p>
        </p:txBody>
      </p:sp>
      <p:sp>
        <p:nvSpPr>
          <p:cNvPr id="9" name="TextBox 8"/>
          <p:cNvSpPr txBox="1"/>
          <p:nvPr/>
        </p:nvSpPr>
        <p:spPr>
          <a:xfrm>
            <a:off x="1231077" y="5553695"/>
            <a:ext cx="6863938" cy="460382"/>
          </a:xfrm>
          <a:prstGeom prst="rect">
            <a:avLst/>
          </a:prstGeom>
          <a:noFill/>
        </p:spPr>
        <p:txBody>
          <a:bodyPr wrap="square" rtlCol="0">
            <a:spAutoFit/>
          </a:bodyPr>
          <a:lstStyle/>
          <a:p>
            <a:pPr>
              <a:lnSpc>
                <a:spcPct val="150000"/>
              </a:lnSpc>
              <a:buClr>
                <a:schemeClr val="accent6"/>
              </a:buClr>
            </a:pPr>
            <a:r>
              <a:rPr lang="zh-CN" altLang="en-US" b="1" dirty="0" smtClean="0">
                <a:solidFill>
                  <a:srgbClr val="C00000"/>
                </a:solidFill>
              </a:rPr>
              <a:t>标识！</a:t>
            </a:r>
            <a:endParaRPr lang="en-US" altLang="zh-CN" b="1" dirty="0" smtClean="0">
              <a:solidFill>
                <a:srgbClr val="C00000"/>
              </a:solidFill>
            </a:endParaRPr>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38203" y="3412623"/>
            <a:ext cx="3538846" cy="400110"/>
          </a:xfrm>
          <a:prstGeom prst="rect">
            <a:avLst/>
          </a:prstGeom>
          <a:noFill/>
          <a:ln>
            <a:solidFill>
              <a:schemeClr val="accent1"/>
            </a:solidFill>
          </a:ln>
          <a:effectLst>
            <a:outerShdw blurRad="50800" dist="38100" algn="l" rotWithShape="0">
              <a:prstClr val="black">
                <a:alpha val="40000"/>
              </a:prstClr>
            </a:outerShdw>
          </a:effectLst>
        </p:spPr>
        <p:txBody>
          <a:bodyPr wrap="square" rtlCol="0">
            <a:spAutoFit/>
          </a:bodyPr>
          <a:lstStyle/>
          <a:p>
            <a:pPr algn="ctr"/>
            <a:r>
              <a:rPr lang="zh-CN" altLang="en-US" sz="2000" b="1" dirty="0" smtClean="0">
                <a:latin typeface="+mn-ea"/>
                <a:ea typeface="+mn-ea"/>
              </a:rPr>
              <a:t>食品营养概述</a:t>
            </a:r>
            <a:endParaRPr lang="zh-CN" altLang="en-US" sz="2000" b="1" dirty="0">
              <a:latin typeface="+mn-ea"/>
              <a:ea typeface="+mn-ea"/>
            </a:endParaRPr>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食品加工环节主要风险因素及措施</a:t>
            </a:r>
            <a:endParaRPr lang="zh-CN" altLang="en-US" sz="2000" b="1" dirty="0">
              <a:latin typeface="+mn-ea"/>
            </a:endParaRPr>
          </a:p>
        </p:txBody>
      </p:sp>
      <p:sp>
        <p:nvSpPr>
          <p:cNvPr id="4" name="TextBox 3"/>
          <p:cNvSpPr txBox="1"/>
          <p:nvPr/>
        </p:nvSpPr>
        <p:spPr>
          <a:xfrm>
            <a:off x="1199408" y="2315689"/>
            <a:ext cx="6863938" cy="460382"/>
          </a:xfrm>
          <a:prstGeom prst="rect">
            <a:avLst/>
          </a:prstGeom>
          <a:noFill/>
        </p:spPr>
        <p:txBody>
          <a:bodyPr wrap="square" rtlCol="0">
            <a:spAutoFit/>
          </a:bodyPr>
          <a:lstStyle/>
          <a:p>
            <a:pPr>
              <a:lnSpc>
                <a:spcPct val="150000"/>
              </a:lnSpc>
              <a:buClr>
                <a:schemeClr val="accent6"/>
              </a:buClr>
              <a:buFont typeface="Wingdings" pitchFamily="2" charset="2"/>
              <a:buChar char="Ø"/>
            </a:pPr>
            <a:r>
              <a:rPr lang="zh-CN" altLang="en-US" b="1" dirty="0" smtClean="0"/>
              <a:t>处理加工</a:t>
            </a:r>
            <a:endParaRPr lang="en-US" altLang="zh-CN" b="1" dirty="0" smtClean="0"/>
          </a:p>
        </p:txBody>
      </p:sp>
      <p:sp>
        <p:nvSpPr>
          <p:cNvPr id="5" name="TextBox 4"/>
          <p:cNvSpPr txBox="1"/>
          <p:nvPr/>
        </p:nvSpPr>
        <p:spPr>
          <a:xfrm>
            <a:off x="1280557" y="2848100"/>
            <a:ext cx="6863938" cy="507831"/>
          </a:xfrm>
          <a:prstGeom prst="rect">
            <a:avLst/>
          </a:prstGeom>
          <a:noFill/>
        </p:spPr>
        <p:txBody>
          <a:bodyPr wrap="square" rtlCol="0">
            <a:spAutoFit/>
          </a:bodyPr>
          <a:lstStyle/>
          <a:p>
            <a:pPr>
              <a:lnSpc>
                <a:spcPct val="150000"/>
              </a:lnSpc>
              <a:buClr>
                <a:schemeClr val="accent6"/>
              </a:buClr>
            </a:pPr>
            <a:r>
              <a:rPr lang="zh-CN" altLang="en-US" b="1" dirty="0" smtClean="0">
                <a:solidFill>
                  <a:srgbClr val="C00000"/>
                </a:solidFill>
              </a:rPr>
              <a:t>风险：产生有害物质、微生物污染</a:t>
            </a:r>
            <a:endParaRPr lang="en-US" altLang="zh-CN" b="1" dirty="0" smtClean="0">
              <a:solidFill>
                <a:srgbClr val="C00000"/>
              </a:solidFill>
            </a:endParaRPr>
          </a:p>
        </p:txBody>
      </p:sp>
      <p:sp>
        <p:nvSpPr>
          <p:cNvPr id="7" name="TextBox 6"/>
          <p:cNvSpPr txBox="1"/>
          <p:nvPr/>
        </p:nvSpPr>
        <p:spPr>
          <a:xfrm>
            <a:off x="1290452" y="3439888"/>
            <a:ext cx="6863938" cy="2169825"/>
          </a:xfrm>
          <a:prstGeom prst="rect">
            <a:avLst/>
          </a:prstGeom>
          <a:noFill/>
        </p:spPr>
        <p:txBody>
          <a:bodyPr wrap="square" rtlCol="0">
            <a:spAutoFit/>
          </a:bodyPr>
          <a:lstStyle/>
          <a:p>
            <a:pPr>
              <a:lnSpc>
                <a:spcPct val="150000"/>
              </a:lnSpc>
              <a:buClr>
                <a:schemeClr val="accent6"/>
              </a:buClr>
            </a:pPr>
            <a:r>
              <a:rPr lang="zh-CN" altLang="en-US" b="1" dirty="0" smtClean="0"/>
              <a:t>应对措施</a:t>
            </a:r>
            <a:endParaRPr lang="en-US" altLang="zh-CN" b="1" dirty="0" smtClean="0"/>
          </a:p>
          <a:p>
            <a:pPr>
              <a:lnSpc>
                <a:spcPct val="150000"/>
              </a:lnSpc>
              <a:buClr>
                <a:schemeClr val="accent6"/>
              </a:buClr>
            </a:pPr>
            <a:r>
              <a:rPr lang="en-US" altLang="zh-CN" dirty="0" smtClean="0"/>
              <a:t>1.</a:t>
            </a:r>
            <a:r>
              <a:rPr lang="zh-CN" altLang="en-US" dirty="0" smtClean="0"/>
              <a:t>严格按照</a:t>
            </a:r>
            <a:r>
              <a:rPr lang="en-US" altLang="zh-CN" dirty="0" smtClean="0"/>
              <a:t>SSOP</a:t>
            </a:r>
            <a:r>
              <a:rPr lang="zh-CN" altLang="en-US" dirty="0" smtClean="0"/>
              <a:t>、</a:t>
            </a:r>
            <a:r>
              <a:rPr lang="en-US" altLang="zh-CN" dirty="0" smtClean="0"/>
              <a:t>GMP</a:t>
            </a:r>
            <a:r>
              <a:rPr lang="zh-CN" altLang="en-US" dirty="0" smtClean="0"/>
              <a:t>、</a:t>
            </a:r>
            <a:r>
              <a:rPr lang="en-US" altLang="zh-CN" dirty="0" smtClean="0"/>
              <a:t>HACCP</a:t>
            </a:r>
            <a:r>
              <a:rPr lang="zh-CN" altLang="en-US" dirty="0" smtClean="0"/>
              <a:t>要求操作</a:t>
            </a:r>
            <a:endParaRPr lang="en-US" altLang="zh-CN" dirty="0" smtClean="0"/>
          </a:p>
          <a:p>
            <a:pPr>
              <a:lnSpc>
                <a:spcPct val="150000"/>
              </a:lnSpc>
              <a:buClr>
                <a:schemeClr val="accent6"/>
              </a:buClr>
            </a:pPr>
            <a:r>
              <a:rPr lang="en-US" altLang="zh-CN" dirty="0" smtClean="0"/>
              <a:t>2.</a:t>
            </a:r>
            <a:r>
              <a:rPr lang="zh-CN" altLang="en-US" dirty="0" smtClean="0"/>
              <a:t>环境、人员、加工器具卫生符合要求</a:t>
            </a:r>
            <a:endParaRPr lang="en-US" altLang="zh-CN" dirty="0" smtClean="0"/>
          </a:p>
          <a:p>
            <a:pPr>
              <a:lnSpc>
                <a:spcPct val="150000"/>
              </a:lnSpc>
              <a:buClr>
                <a:schemeClr val="accent6"/>
              </a:buClr>
            </a:pPr>
            <a:r>
              <a:rPr lang="en-US" altLang="zh-CN" dirty="0" smtClean="0"/>
              <a:t>3.</a:t>
            </a:r>
            <a:r>
              <a:rPr lang="zh-CN" altLang="en-US" dirty="0" smtClean="0"/>
              <a:t>避免交叉污染</a:t>
            </a:r>
            <a:endParaRPr lang="en-US" altLang="zh-CN" dirty="0" smtClean="0"/>
          </a:p>
          <a:p>
            <a:pPr>
              <a:lnSpc>
                <a:spcPct val="150000"/>
              </a:lnSpc>
              <a:buClr>
                <a:schemeClr val="accent6"/>
              </a:buClr>
            </a:pPr>
            <a:r>
              <a:rPr lang="en-US" altLang="zh-CN" dirty="0" smtClean="0"/>
              <a:t>4.</a:t>
            </a:r>
            <a:r>
              <a:rPr lang="zh-CN" altLang="en-US" dirty="0" smtClean="0"/>
              <a:t>加工温度时间满足要求</a:t>
            </a:r>
            <a:endParaRPr lang="en-US" altLang="zh-CN" dirty="0" smtClean="0"/>
          </a:p>
        </p:txBody>
      </p:sp>
      <p:sp>
        <p:nvSpPr>
          <p:cNvPr id="9" name="TextBox 8"/>
          <p:cNvSpPr txBox="1"/>
          <p:nvPr/>
        </p:nvSpPr>
        <p:spPr>
          <a:xfrm>
            <a:off x="1231077" y="5553695"/>
            <a:ext cx="6863938" cy="460382"/>
          </a:xfrm>
          <a:prstGeom prst="rect">
            <a:avLst/>
          </a:prstGeom>
          <a:noFill/>
        </p:spPr>
        <p:txBody>
          <a:bodyPr wrap="square" rtlCol="0">
            <a:spAutoFit/>
          </a:bodyPr>
          <a:lstStyle/>
          <a:p>
            <a:pPr>
              <a:lnSpc>
                <a:spcPct val="150000"/>
              </a:lnSpc>
              <a:buClr>
                <a:schemeClr val="accent6"/>
              </a:buClr>
            </a:pPr>
            <a:r>
              <a:rPr lang="zh-CN" altLang="en-US" b="1" dirty="0" smtClean="0">
                <a:solidFill>
                  <a:srgbClr val="C00000"/>
                </a:solidFill>
              </a:rPr>
              <a:t>生熟分开！产品中心温度</a:t>
            </a:r>
            <a:r>
              <a:rPr lang="en-US" altLang="zh-CN" b="1" dirty="0" smtClean="0">
                <a:solidFill>
                  <a:srgbClr val="C00000"/>
                </a:solidFill>
              </a:rPr>
              <a:t>&gt;70</a:t>
            </a:r>
            <a:r>
              <a:rPr lang="zh-CN" altLang="en-US" b="1" dirty="0" smtClean="0">
                <a:solidFill>
                  <a:srgbClr val="C00000"/>
                </a:solidFill>
              </a:rPr>
              <a:t>℃！</a:t>
            </a:r>
            <a:endParaRPr lang="en-US" altLang="zh-CN" b="1" dirty="0" smtClean="0">
              <a:solidFill>
                <a:srgbClr val="C00000"/>
              </a:solidFill>
            </a:endParaRPr>
          </a:p>
        </p:txBody>
      </p:sp>
      <p:pic>
        <p:nvPicPr>
          <p:cNvPr id="3074" name="Picture 2" descr="D:\06技术服务\03培训讲座\2017产品经理顶层设计\图片\油炸.jpg"/>
          <p:cNvPicPr>
            <a:picLocks noChangeAspect="1" noChangeArrowheads="1"/>
          </p:cNvPicPr>
          <p:nvPr/>
        </p:nvPicPr>
        <p:blipFill>
          <a:blip r:embed="rId2" cstate="print"/>
          <a:srcRect/>
          <a:stretch>
            <a:fillRect/>
          </a:stretch>
        </p:blipFill>
        <p:spPr bwMode="auto">
          <a:xfrm>
            <a:off x="5842659" y="2280063"/>
            <a:ext cx="2101933" cy="1576449"/>
          </a:xfrm>
          <a:prstGeom prst="rect">
            <a:avLst/>
          </a:prstGeom>
          <a:noFill/>
        </p:spPr>
      </p:pic>
      <p:pic>
        <p:nvPicPr>
          <p:cNvPr id="3075" name="Picture 3" descr="D:\06技术服务\03培训讲座\2017产品经理顶层设计\图片\生熟分开.jpg"/>
          <p:cNvPicPr>
            <a:picLocks noChangeAspect="1" noChangeArrowheads="1"/>
          </p:cNvPicPr>
          <p:nvPr/>
        </p:nvPicPr>
        <p:blipFill>
          <a:blip r:embed="rId3" cstate="print"/>
          <a:srcRect/>
          <a:stretch>
            <a:fillRect/>
          </a:stretch>
        </p:blipFill>
        <p:spPr bwMode="auto">
          <a:xfrm>
            <a:off x="5847113" y="4251366"/>
            <a:ext cx="2087087" cy="1391391"/>
          </a:xfrm>
          <a:prstGeom prst="rect">
            <a:avLst/>
          </a:prstGeom>
          <a:noFill/>
        </p:spPr>
      </p:pic>
    </p:spTree>
    <p:extLst>
      <p:ext uri="{BB962C8B-B14F-4D97-AF65-F5344CB8AC3E}">
        <p14:creationId xmlns:p14="http://schemas.microsoft.com/office/powerpoint/2010/main" xmlns="" val="35601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1+#ppt_w/2"/>
                                          </p:val>
                                        </p:tav>
                                        <p:tav tm="100000">
                                          <p:val>
                                            <p:strVal val="#ppt_x"/>
                                          </p:val>
                                        </p:tav>
                                      </p:tavLst>
                                    </p:anim>
                                    <p:anim calcmode="lin" valueType="num">
                                      <p:cBhvr additive="base">
                                        <p:cTn id="20"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additive="base">
                                        <p:cTn id="25" dur="500" fill="hold"/>
                                        <p:tgtEl>
                                          <p:spTgt spid="3075"/>
                                        </p:tgtEl>
                                        <p:attrNameLst>
                                          <p:attrName>ppt_x</p:attrName>
                                        </p:attrNameLst>
                                      </p:cBhvr>
                                      <p:tavLst>
                                        <p:tav tm="0">
                                          <p:val>
                                            <p:strVal val="1+#ppt_w/2"/>
                                          </p:val>
                                        </p:tav>
                                        <p:tav tm="100000">
                                          <p:val>
                                            <p:strVal val="#ppt_x"/>
                                          </p:val>
                                        </p:tav>
                                      </p:tavLst>
                                    </p:anim>
                                    <p:anim calcmode="lin" valueType="num">
                                      <p:cBhvr additive="base">
                                        <p:cTn id="26"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食品加工环节主要风险因素及措施</a:t>
            </a:r>
            <a:endParaRPr lang="zh-CN" altLang="en-US" sz="2000" b="1" dirty="0">
              <a:latin typeface="+mn-ea"/>
            </a:endParaRPr>
          </a:p>
        </p:txBody>
      </p:sp>
      <p:sp>
        <p:nvSpPr>
          <p:cNvPr id="4" name="TextBox 3"/>
          <p:cNvSpPr txBox="1"/>
          <p:nvPr/>
        </p:nvSpPr>
        <p:spPr>
          <a:xfrm>
            <a:off x="1199408" y="2315689"/>
            <a:ext cx="6863938" cy="460382"/>
          </a:xfrm>
          <a:prstGeom prst="rect">
            <a:avLst/>
          </a:prstGeom>
          <a:noFill/>
        </p:spPr>
        <p:txBody>
          <a:bodyPr wrap="square" rtlCol="0">
            <a:spAutoFit/>
          </a:bodyPr>
          <a:lstStyle/>
          <a:p>
            <a:pPr>
              <a:lnSpc>
                <a:spcPct val="150000"/>
              </a:lnSpc>
              <a:buClr>
                <a:schemeClr val="accent6"/>
              </a:buClr>
              <a:buFont typeface="Wingdings" pitchFamily="2" charset="2"/>
              <a:buChar char="Ø"/>
            </a:pPr>
            <a:r>
              <a:rPr lang="zh-CN" altLang="en-US" b="1" dirty="0" smtClean="0"/>
              <a:t>成品及消费</a:t>
            </a:r>
            <a:endParaRPr lang="en-US" altLang="zh-CN" b="1" dirty="0" smtClean="0"/>
          </a:p>
        </p:txBody>
      </p:sp>
      <p:sp>
        <p:nvSpPr>
          <p:cNvPr id="5" name="TextBox 4"/>
          <p:cNvSpPr txBox="1"/>
          <p:nvPr/>
        </p:nvSpPr>
        <p:spPr>
          <a:xfrm>
            <a:off x="1280557" y="2848100"/>
            <a:ext cx="6863938" cy="507831"/>
          </a:xfrm>
          <a:prstGeom prst="rect">
            <a:avLst/>
          </a:prstGeom>
          <a:noFill/>
        </p:spPr>
        <p:txBody>
          <a:bodyPr wrap="square" rtlCol="0">
            <a:spAutoFit/>
          </a:bodyPr>
          <a:lstStyle/>
          <a:p>
            <a:pPr>
              <a:lnSpc>
                <a:spcPct val="150000"/>
              </a:lnSpc>
              <a:buClr>
                <a:schemeClr val="accent6"/>
              </a:buClr>
            </a:pPr>
            <a:r>
              <a:rPr lang="zh-CN" altLang="en-US" b="1" dirty="0" smtClean="0">
                <a:solidFill>
                  <a:srgbClr val="C00000"/>
                </a:solidFill>
              </a:rPr>
              <a:t>风险：微生物污染</a:t>
            </a:r>
            <a:endParaRPr lang="en-US" altLang="zh-CN" b="1" dirty="0" smtClean="0">
              <a:solidFill>
                <a:srgbClr val="C00000"/>
              </a:solidFill>
            </a:endParaRPr>
          </a:p>
        </p:txBody>
      </p:sp>
      <p:sp>
        <p:nvSpPr>
          <p:cNvPr id="7" name="TextBox 6"/>
          <p:cNvSpPr txBox="1"/>
          <p:nvPr/>
        </p:nvSpPr>
        <p:spPr>
          <a:xfrm>
            <a:off x="1290452" y="3439888"/>
            <a:ext cx="6863938" cy="2215991"/>
          </a:xfrm>
          <a:prstGeom prst="rect">
            <a:avLst/>
          </a:prstGeom>
          <a:noFill/>
        </p:spPr>
        <p:txBody>
          <a:bodyPr wrap="square" rtlCol="0">
            <a:spAutoFit/>
          </a:bodyPr>
          <a:lstStyle/>
          <a:p>
            <a:pPr>
              <a:lnSpc>
                <a:spcPct val="150000"/>
              </a:lnSpc>
              <a:buClr>
                <a:schemeClr val="accent6"/>
              </a:buClr>
            </a:pPr>
            <a:r>
              <a:rPr lang="zh-CN" altLang="en-US" b="1" dirty="0" smtClean="0"/>
              <a:t>应对措施</a:t>
            </a:r>
            <a:endParaRPr lang="en-US" altLang="zh-CN" b="1" dirty="0" smtClean="0"/>
          </a:p>
          <a:p>
            <a:pPr>
              <a:lnSpc>
                <a:spcPct val="150000"/>
              </a:lnSpc>
              <a:buClr>
                <a:schemeClr val="accent6"/>
              </a:buClr>
            </a:pPr>
            <a:r>
              <a:rPr lang="en-US" altLang="zh-CN" dirty="0" smtClean="0"/>
              <a:t>1.</a:t>
            </a:r>
            <a:r>
              <a:rPr lang="zh-CN" altLang="en-US" dirty="0" smtClean="0"/>
              <a:t>做好餐饮具消毒</a:t>
            </a:r>
            <a:endParaRPr lang="en-US" altLang="zh-CN" dirty="0" smtClean="0"/>
          </a:p>
          <a:p>
            <a:pPr>
              <a:lnSpc>
                <a:spcPct val="150000"/>
              </a:lnSpc>
              <a:buClr>
                <a:schemeClr val="accent6"/>
              </a:buClr>
            </a:pPr>
            <a:r>
              <a:rPr lang="en-US" altLang="zh-CN" dirty="0" smtClean="0"/>
              <a:t>2.</a:t>
            </a:r>
            <a:r>
              <a:rPr lang="zh-CN" altLang="en-US" dirty="0" smtClean="0"/>
              <a:t>避免交叉污染</a:t>
            </a:r>
            <a:endParaRPr lang="en-US" altLang="zh-CN" dirty="0" smtClean="0"/>
          </a:p>
          <a:p>
            <a:pPr>
              <a:lnSpc>
                <a:spcPct val="150000"/>
              </a:lnSpc>
              <a:buClr>
                <a:schemeClr val="accent6"/>
              </a:buClr>
            </a:pPr>
            <a:r>
              <a:rPr lang="en-US" altLang="zh-CN" dirty="0" smtClean="0"/>
              <a:t>3.</a:t>
            </a:r>
            <a:r>
              <a:rPr lang="zh-CN" altLang="en-US" dirty="0" smtClean="0"/>
              <a:t>需长时间存放时</a:t>
            </a:r>
            <a:r>
              <a:rPr lang="en-US" altLang="zh-CN" dirty="0" smtClean="0">
                <a:ea typeface="方正黑体简体"/>
              </a:rPr>
              <a:t> &gt;</a:t>
            </a:r>
            <a:r>
              <a:rPr lang="zh-CN" altLang="en-US" dirty="0" smtClean="0">
                <a:ea typeface="方正黑体简体"/>
              </a:rPr>
              <a:t>60</a:t>
            </a:r>
            <a:r>
              <a:rPr lang="en-US" altLang="zh-CN" dirty="0" smtClean="0">
                <a:latin typeface="黑体" pitchFamily="49" charset="-122"/>
                <a:ea typeface="方正黑体简体"/>
              </a:rPr>
              <a:t> ℃</a:t>
            </a:r>
            <a:r>
              <a:rPr lang="zh-CN" altLang="en-US" dirty="0" smtClean="0">
                <a:latin typeface="黑体" pitchFamily="49" charset="-122"/>
                <a:ea typeface="方正黑体简体"/>
              </a:rPr>
              <a:t>或</a:t>
            </a:r>
            <a:r>
              <a:rPr lang="en-US" altLang="zh-CN" dirty="0" smtClean="0">
                <a:latin typeface="Arial Unicode MS" pitchFamily="34" charset="-122"/>
                <a:ea typeface="Arial Unicode MS" pitchFamily="34" charset="-122"/>
                <a:cs typeface="Arial Unicode MS" pitchFamily="34" charset="-122"/>
              </a:rPr>
              <a:t>&lt;</a:t>
            </a:r>
            <a:r>
              <a:rPr lang="zh-CN" altLang="en-US" dirty="0" smtClean="0">
                <a:ea typeface="方正黑体简体"/>
              </a:rPr>
              <a:t>10</a:t>
            </a:r>
            <a:r>
              <a:rPr lang="en-US" altLang="zh-CN" dirty="0" smtClean="0">
                <a:latin typeface="黑体" pitchFamily="49" charset="-122"/>
                <a:ea typeface="方正黑体简体"/>
              </a:rPr>
              <a:t> ℃</a:t>
            </a:r>
            <a:endParaRPr lang="en-US" altLang="zh-CN" dirty="0" smtClean="0"/>
          </a:p>
          <a:p>
            <a:pPr>
              <a:lnSpc>
                <a:spcPct val="150000"/>
              </a:lnSpc>
              <a:buClr>
                <a:schemeClr val="accent6"/>
              </a:buClr>
            </a:pPr>
            <a:r>
              <a:rPr lang="en-US" altLang="zh-CN" dirty="0" smtClean="0"/>
              <a:t>4.</a:t>
            </a:r>
            <a:r>
              <a:rPr lang="zh-CN" altLang="en-US" dirty="0" smtClean="0"/>
              <a:t>再加热时需充分，中心温度</a:t>
            </a:r>
            <a:r>
              <a:rPr lang="en-US" altLang="zh-CN" dirty="0" smtClean="0"/>
              <a:t>&gt;70</a:t>
            </a:r>
            <a:r>
              <a:rPr lang="zh-CN" altLang="en-US" dirty="0" smtClean="0"/>
              <a:t>℃</a:t>
            </a:r>
            <a:endParaRPr lang="en-US" altLang="zh-CN" dirty="0" smtClean="0"/>
          </a:p>
        </p:txBody>
      </p:sp>
      <p:sp>
        <p:nvSpPr>
          <p:cNvPr id="9" name="TextBox 8"/>
          <p:cNvSpPr txBox="1"/>
          <p:nvPr/>
        </p:nvSpPr>
        <p:spPr>
          <a:xfrm>
            <a:off x="1231077" y="5553695"/>
            <a:ext cx="6863938" cy="460382"/>
          </a:xfrm>
          <a:prstGeom prst="rect">
            <a:avLst/>
          </a:prstGeom>
          <a:noFill/>
        </p:spPr>
        <p:txBody>
          <a:bodyPr wrap="square" rtlCol="0">
            <a:spAutoFit/>
          </a:bodyPr>
          <a:lstStyle/>
          <a:p>
            <a:pPr>
              <a:lnSpc>
                <a:spcPct val="150000"/>
              </a:lnSpc>
              <a:buClr>
                <a:schemeClr val="accent6"/>
              </a:buClr>
            </a:pPr>
            <a:r>
              <a:rPr lang="en-US" altLang="zh-CN" b="1" dirty="0" smtClean="0">
                <a:solidFill>
                  <a:srgbClr val="C00000"/>
                </a:solidFill>
              </a:rPr>
              <a:t>10</a:t>
            </a:r>
            <a:r>
              <a:rPr lang="zh-CN" altLang="en-US" b="1" dirty="0" smtClean="0">
                <a:solidFill>
                  <a:srgbClr val="C00000"/>
                </a:solidFill>
              </a:rPr>
              <a:t>℃至</a:t>
            </a:r>
            <a:r>
              <a:rPr lang="en-US" altLang="zh-CN" b="1" dirty="0" smtClean="0">
                <a:solidFill>
                  <a:srgbClr val="C00000"/>
                </a:solidFill>
              </a:rPr>
              <a:t>60</a:t>
            </a:r>
            <a:r>
              <a:rPr lang="zh-CN" altLang="en-US" b="1" dirty="0" smtClean="0">
                <a:solidFill>
                  <a:srgbClr val="C00000"/>
                </a:solidFill>
              </a:rPr>
              <a:t>℃内存放不超过</a:t>
            </a:r>
            <a:r>
              <a:rPr lang="en-US" altLang="zh-CN" b="1" dirty="0" smtClean="0">
                <a:solidFill>
                  <a:srgbClr val="C00000"/>
                </a:solidFill>
              </a:rPr>
              <a:t>2</a:t>
            </a:r>
            <a:r>
              <a:rPr lang="zh-CN" altLang="en-US" b="1" dirty="0" smtClean="0">
                <a:solidFill>
                  <a:srgbClr val="C00000"/>
                </a:solidFill>
              </a:rPr>
              <a:t>小时！</a:t>
            </a:r>
            <a:endParaRPr lang="en-US" altLang="zh-CN" b="1" dirty="0" smtClean="0">
              <a:solidFill>
                <a:srgbClr val="C00000"/>
              </a:solidFill>
            </a:endParaRPr>
          </a:p>
        </p:txBody>
      </p:sp>
      <p:pic>
        <p:nvPicPr>
          <p:cNvPr id="10" name="Picture 2" descr="C:\Users\CFT-SHW\Desktop\微生物讲座\照片\产品中心温度检测.jpg"/>
          <p:cNvPicPr>
            <a:picLocks noChangeAspect="1" noChangeArrowheads="1"/>
          </p:cNvPicPr>
          <p:nvPr/>
        </p:nvPicPr>
        <p:blipFill>
          <a:blip r:embed="rId2" cstate="print"/>
          <a:srcRect/>
          <a:stretch>
            <a:fillRect/>
          </a:stretch>
        </p:blipFill>
        <p:spPr bwMode="auto">
          <a:xfrm>
            <a:off x="5571630" y="2897579"/>
            <a:ext cx="2830871" cy="2456893"/>
          </a:xfrm>
          <a:prstGeom prst="rect">
            <a:avLst/>
          </a:prstGeom>
          <a:noFill/>
        </p:spPr>
      </p:pic>
    </p:spTree>
    <p:extLst>
      <p:ext uri="{BB962C8B-B14F-4D97-AF65-F5344CB8AC3E}">
        <p14:creationId xmlns:p14="http://schemas.microsoft.com/office/powerpoint/2010/main" xmlns="" val="35601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ea typeface="+mn-ea"/>
              </a:rPr>
              <a:t>食品检验与验证</a:t>
            </a:r>
            <a:endParaRPr lang="zh-CN" altLang="en-US" sz="2000" b="1" dirty="0">
              <a:latin typeface="+mn-ea"/>
              <a:ea typeface="+mn-ea"/>
            </a:endParaRPr>
          </a:p>
        </p:txBody>
      </p:sp>
      <p:sp>
        <p:nvSpPr>
          <p:cNvPr id="4" name="TextBox 3"/>
          <p:cNvSpPr txBox="1"/>
          <p:nvPr/>
        </p:nvSpPr>
        <p:spPr>
          <a:xfrm>
            <a:off x="1579418" y="2268187"/>
            <a:ext cx="6377050" cy="369332"/>
          </a:xfrm>
          <a:prstGeom prst="rect">
            <a:avLst/>
          </a:prstGeom>
          <a:noFill/>
        </p:spPr>
        <p:txBody>
          <a:bodyPr wrap="square" rtlCol="0">
            <a:spAutoFit/>
          </a:bodyPr>
          <a:lstStyle/>
          <a:p>
            <a:pPr>
              <a:buClr>
                <a:schemeClr val="accent6"/>
              </a:buClr>
              <a:buFont typeface="Wingdings" pitchFamily="2" charset="2"/>
              <a:buChar char="u"/>
            </a:pPr>
            <a:r>
              <a:rPr lang="zh-CN" altLang="en-US" dirty="0" smtClean="0"/>
              <a:t>政府法检（国抽、省抽、市抽、日常抽检）</a:t>
            </a:r>
            <a:endParaRPr lang="zh-CN" altLang="en-US" dirty="0"/>
          </a:p>
        </p:txBody>
      </p:sp>
      <p:sp>
        <p:nvSpPr>
          <p:cNvPr id="5" name="TextBox 4"/>
          <p:cNvSpPr txBox="1"/>
          <p:nvPr/>
        </p:nvSpPr>
        <p:spPr>
          <a:xfrm>
            <a:off x="1565563" y="3501241"/>
            <a:ext cx="6377050" cy="369332"/>
          </a:xfrm>
          <a:prstGeom prst="rect">
            <a:avLst/>
          </a:prstGeom>
          <a:noFill/>
        </p:spPr>
        <p:txBody>
          <a:bodyPr wrap="square" rtlCol="0">
            <a:spAutoFit/>
          </a:bodyPr>
          <a:lstStyle/>
          <a:p>
            <a:pPr>
              <a:buClr>
                <a:schemeClr val="accent6"/>
              </a:buClr>
              <a:buFont typeface="Wingdings" pitchFamily="2" charset="2"/>
              <a:buChar char="u"/>
            </a:pPr>
            <a:r>
              <a:rPr lang="zh-CN" altLang="en-US" dirty="0" smtClean="0"/>
              <a:t>自行检验（原辅料验收、内部监控）</a:t>
            </a:r>
            <a:endParaRPr lang="en-US" altLang="zh-CN" dirty="0" smtClean="0"/>
          </a:p>
        </p:txBody>
      </p:sp>
      <p:sp>
        <p:nvSpPr>
          <p:cNvPr id="7" name="TextBox 6"/>
          <p:cNvSpPr txBox="1"/>
          <p:nvPr/>
        </p:nvSpPr>
        <p:spPr>
          <a:xfrm>
            <a:off x="1553687" y="2848099"/>
            <a:ext cx="6377050" cy="369332"/>
          </a:xfrm>
          <a:prstGeom prst="rect">
            <a:avLst/>
          </a:prstGeom>
          <a:noFill/>
        </p:spPr>
        <p:txBody>
          <a:bodyPr wrap="square" rtlCol="0">
            <a:spAutoFit/>
          </a:bodyPr>
          <a:lstStyle/>
          <a:p>
            <a:pPr>
              <a:buClr>
                <a:schemeClr val="accent6"/>
              </a:buClr>
              <a:buFont typeface="Wingdings" pitchFamily="2" charset="2"/>
              <a:buChar char="u"/>
            </a:pPr>
            <a:r>
              <a:rPr lang="zh-CN" altLang="en-US" dirty="0" smtClean="0"/>
              <a:t>第三方检验（客户要求、认证要求、验证要求）</a:t>
            </a:r>
            <a:endParaRPr lang="en-US" altLang="zh-CN" dirty="0" smtClean="0"/>
          </a:p>
        </p:txBody>
      </p:sp>
      <p:sp>
        <p:nvSpPr>
          <p:cNvPr id="8" name="TextBox 7"/>
          <p:cNvSpPr txBox="1"/>
          <p:nvPr/>
        </p:nvSpPr>
        <p:spPr>
          <a:xfrm>
            <a:off x="1587334" y="4128654"/>
            <a:ext cx="6377050" cy="369332"/>
          </a:xfrm>
          <a:prstGeom prst="rect">
            <a:avLst/>
          </a:prstGeom>
          <a:noFill/>
        </p:spPr>
        <p:txBody>
          <a:bodyPr wrap="square" rtlCol="0">
            <a:spAutoFit/>
          </a:bodyPr>
          <a:lstStyle/>
          <a:p>
            <a:pPr>
              <a:buClr>
                <a:schemeClr val="accent6"/>
              </a:buClr>
              <a:buFont typeface="Wingdings" pitchFamily="2" charset="2"/>
              <a:buChar char="u"/>
            </a:pPr>
            <a:r>
              <a:rPr lang="zh-CN" altLang="en-US" dirty="0" smtClean="0"/>
              <a:t>第三方验证（设备设施、加工工艺）</a:t>
            </a:r>
            <a:endParaRPr lang="en-US" altLang="zh-CN" dirty="0" smtClean="0"/>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食品检验与验证</a:t>
            </a:r>
            <a:endParaRPr lang="zh-CN" altLang="en-US" sz="2000" b="1" dirty="0">
              <a:latin typeface="+mn-ea"/>
            </a:endParaRPr>
          </a:p>
        </p:txBody>
      </p:sp>
      <p:sp>
        <p:nvSpPr>
          <p:cNvPr id="4" name="TextBox 3"/>
          <p:cNvSpPr txBox="1"/>
          <p:nvPr/>
        </p:nvSpPr>
        <p:spPr>
          <a:xfrm>
            <a:off x="1258784" y="2315689"/>
            <a:ext cx="6863938" cy="460382"/>
          </a:xfrm>
          <a:prstGeom prst="rect">
            <a:avLst/>
          </a:prstGeom>
          <a:noFill/>
        </p:spPr>
        <p:txBody>
          <a:bodyPr wrap="square" rtlCol="0">
            <a:spAutoFit/>
          </a:bodyPr>
          <a:lstStyle/>
          <a:p>
            <a:pPr>
              <a:lnSpc>
                <a:spcPct val="150000"/>
              </a:lnSpc>
              <a:buClr>
                <a:schemeClr val="accent6"/>
              </a:buClr>
              <a:buFont typeface="Wingdings" pitchFamily="2" charset="2"/>
              <a:buChar char="Ø"/>
            </a:pPr>
            <a:r>
              <a:rPr lang="zh-CN" altLang="en-US" b="1" dirty="0" smtClean="0"/>
              <a:t>政府法检</a:t>
            </a:r>
            <a:endParaRPr lang="en-US" altLang="zh-CN" b="1" dirty="0" smtClean="0"/>
          </a:p>
        </p:txBody>
      </p:sp>
      <p:sp>
        <p:nvSpPr>
          <p:cNvPr id="7" name="TextBox 6"/>
          <p:cNvSpPr txBox="1"/>
          <p:nvPr/>
        </p:nvSpPr>
        <p:spPr>
          <a:xfrm>
            <a:off x="1254826" y="2905498"/>
            <a:ext cx="6863938" cy="1338828"/>
          </a:xfrm>
          <a:prstGeom prst="rect">
            <a:avLst/>
          </a:prstGeom>
          <a:noFill/>
        </p:spPr>
        <p:txBody>
          <a:bodyPr wrap="square" rtlCol="0">
            <a:spAutoFit/>
          </a:bodyPr>
          <a:lstStyle/>
          <a:p>
            <a:pPr>
              <a:lnSpc>
                <a:spcPct val="150000"/>
              </a:lnSpc>
              <a:buClr>
                <a:schemeClr val="accent6"/>
              </a:buClr>
            </a:pPr>
            <a:r>
              <a:rPr lang="zh-CN" altLang="en-US" b="1" dirty="0" smtClean="0"/>
              <a:t>检测内容：</a:t>
            </a:r>
            <a:endParaRPr lang="en-US" altLang="zh-CN" b="1" dirty="0" smtClean="0"/>
          </a:p>
          <a:p>
            <a:pPr>
              <a:lnSpc>
                <a:spcPct val="150000"/>
              </a:lnSpc>
              <a:buClr>
                <a:schemeClr val="accent6"/>
              </a:buClr>
            </a:pPr>
            <a:r>
              <a:rPr lang="zh-CN" altLang="en-US" dirty="0" smtClean="0"/>
              <a:t>国家食品安全标准要求的部分项目或主要项目</a:t>
            </a:r>
            <a:endParaRPr lang="en-US" altLang="zh-CN" dirty="0" smtClean="0"/>
          </a:p>
          <a:p>
            <a:pPr>
              <a:lnSpc>
                <a:spcPct val="150000"/>
              </a:lnSpc>
              <a:buClr>
                <a:schemeClr val="accent6"/>
              </a:buClr>
            </a:pPr>
            <a:r>
              <a:rPr lang="zh-CN" altLang="en-US" dirty="0" smtClean="0"/>
              <a:t>风险监测的项目</a:t>
            </a:r>
            <a:endParaRPr lang="en-US" altLang="zh-CN" dirty="0" smtClean="0"/>
          </a:p>
        </p:txBody>
      </p:sp>
      <p:sp>
        <p:nvSpPr>
          <p:cNvPr id="9" name="TextBox 8"/>
          <p:cNvSpPr txBox="1"/>
          <p:nvPr/>
        </p:nvSpPr>
        <p:spPr>
          <a:xfrm>
            <a:off x="1254828" y="5387441"/>
            <a:ext cx="6863938" cy="460382"/>
          </a:xfrm>
          <a:prstGeom prst="rect">
            <a:avLst/>
          </a:prstGeom>
          <a:noFill/>
        </p:spPr>
        <p:txBody>
          <a:bodyPr wrap="square" rtlCol="0">
            <a:spAutoFit/>
          </a:bodyPr>
          <a:lstStyle/>
          <a:p>
            <a:pPr>
              <a:lnSpc>
                <a:spcPct val="150000"/>
              </a:lnSpc>
              <a:buClr>
                <a:schemeClr val="accent6"/>
              </a:buClr>
            </a:pPr>
            <a:r>
              <a:rPr lang="zh-CN" altLang="en-US" b="1" dirty="0" smtClean="0">
                <a:solidFill>
                  <a:srgbClr val="C00000"/>
                </a:solidFill>
              </a:rPr>
              <a:t>收到不合格结论</a:t>
            </a:r>
            <a:r>
              <a:rPr lang="en-US" altLang="zh-CN" b="1" dirty="0" smtClean="0">
                <a:solidFill>
                  <a:srgbClr val="C00000"/>
                </a:solidFill>
              </a:rPr>
              <a:t>5</a:t>
            </a:r>
            <a:r>
              <a:rPr lang="zh-CN" altLang="en-US" b="1" dirty="0" smtClean="0">
                <a:solidFill>
                  <a:srgbClr val="C00000"/>
                </a:solidFill>
              </a:rPr>
              <a:t>个工作日内可申请复检，微生物项目不能复检！</a:t>
            </a:r>
            <a:endParaRPr lang="en-US" altLang="zh-CN" b="1" dirty="0" smtClean="0">
              <a:solidFill>
                <a:srgbClr val="C00000"/>
              </a:solidFill>
            </a:endParaRPr>
          </a:p>
        </p:txBody>
      </p:sp>
      <p:sp>
        <p:nvSpPr>
          <p:cNvPr id="8" name="TextBox 7"/>
          <p:cNvSpPr txBox="1"/>
          <p:nvPr/>
        </p:nvSpPr>
        <p:spPr>
          <a:xfrm>
            <a:off x="1288472" y="4281057"/>
            <a:ext cx="6863938" cy="923330"/>
          </a:xfrm>
          <a:prstGeom prst="rect">
            <a:avLst/>
          </a:prstGeom>
          <a:noFill/>
        </p:spPr>
        <p:txBody>
          <a:bodyPr wrap="square" rtlCol="0">
            <a:spAutoFit/>
          </a:bodyPr>
          <a:lstStyle/>
          <a:p>
            <a:pPr>
              <a:lnSpc>
                <a:spcPct val="150000"/>
              </a:lnSpc>
              <a:buClr>
                <a:schemeClr val="accent6"/>
              </a:buClr>
            </a:pPr>
            <a:r>
              <a:rPr lang="zh-CN" altLang="en-US" b="1" dirty="0" smtClean="0"/>
              <a:t>检测结果：</a:t>
            </a:r>
            <a:endParaRPr lang="en-US" altLang="zh-CN" b="1" dirty="0" smtClean="0"/>
          </a:p>
          <a:p>
            <a:pPr>
              <a:lnSpc>
                <a:spcPct val="150000"/>
              </a:lnSpc>
              <a:buClr>
                <a:schemeClr val="accent6"/>
              </a:buClr>
            </a:pPr>
            <a:r>
              <a:rPr lang="zh-CN" altLang="en-US" dirty="0" smtClean="0"/>
              <a:t>不合格行政处罚</a:t>
            </a:r>
            <a:endParaRPr lang="en-US" altLang="zh-CN" dirty="0" smtClean="0"/>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食品检验与验证</a:t>
            </a:r>
            <a:endParaRPr lang="zh-CN" altLang="en-US" sz="2000" b="1" dirty="0">
              <a:latin typeface="+mn-ea"/>
            </a:endParaRPr>
          </a:p>
        </p:txBody>
      </p:sp>
      <p:sp>
        <p:nvSpPr>
          <p:cNvPr id="4" name="TextBox 3"/>
          <p:cNvSpPr txBox="1"/>
          <p:nvPr/>
        </p:nvSpPr>
        <p:spPr>
          <a:xfrm>
            <a:off x="1258784" y="2315689"/>
            <a:ext cx="6863938" cy="460382"/>
          </a:xfrm>
          <a:prstGeom prst="rect">
            <a:avLst/>
          </a:prstGeom>
          <a:noFill/>
        </p:spPr>
        <p:txBody>
          <a:bodyPr wrap="square" rtlCol="0">
            <a:spAutoFit/>
          </a:bodyPr>
          <a:lstStyle/>
          <a:p>
            <a:pPr>
              <a:lnSpc>
                <a:spcPct val="150000"/>
              </a:lnSpc>
              <a:buClr>
                <a:schemeClr val="accent6"/>
              </a:buClr>
              <a:buFont typeface="Wingdings" pitchFamily="2" charset="2"/>
              <a:buChar char="Ø"/>
            </a:pPr>
            <a:r>
              <a:rPr lang="zh-CN" altLang="en-US" b="1" dirty="0" smtClean="0"/>
              <a:t>第三方检验</a:t>
            </a:r>
            <a:endParaRPr lang="en-US" altLang="zh-CN" b="1" dirty="0" smtClean="0"/>
          </a:p>
        </p:txBody>
      </p:sp>
      <p:sp>
        <p:nvSpPr>
          <p:cNvPr id="7" name="TextBox 6"/>
          <p:cNvSpPr txBox="1"/>
          <p:nvPr/>
        </p:nvSpPr>
        <p:spPr>
          <a:xfrm>
            <a:off x="1254826" y="2905498"/>
            <a:ext cx="6863938" cy="1754326"/>
          </a:xfrm>
          <a:prstGeom prst="rect">
            <a:avLst/>
          </a:prstGeom>
          <a:noFill/>
        </p:spPr>
        <p:txBody>
          <a:bodyPr wrap="square" rtlCol="0">
            <a:spAutoFit/>
          </a:bodyPr>
          <a:lstStyle/>
          <a:p>
            <a:pPr>
              <a:lnSpc>
                <a:spcPct val="150000"/>
              </a:lnSpc>
              <a:buClr>
                <a:schemeClr val="accent6"/>
              </a:buClr>
            </a:pPr>
            <a:r>
              <a:rPr lang="zh-CN" altLang="en-US" b="1" dirty="0" smtClean="0"/>
              <a:t>检测内容：</a:t>
            </a:r>
            <a:endParaRPr lang="en-US" altLang="zh-CN" b="1" dirty="0" smtClean="0"/>
          </a:p>
          <a:p>
            <a:pPr>
              <a:lnSpc>
                <a:spcPct val="150000"/>
              </a:lnSpc>
              <a:buClr>
                <a:schemeClr val="accent6"/>
              </a:buClr>
            </a:pPr>
            <a:r>
              <a:rPr lang="zh-CN" altLang="en-US" dirty="0" smtClean="0"/>
              <a:t>国家食品安全标准要求的部分项目或主要项目</a:t>
            </a:r>
            <a:endParaRPr lang="en-US" altLang="zh-CN" dirty="0" smtClean="0"/>
          </a:p>
          <a:p>
            <a:pPr>
              <a:lnSpc>
                <a:spcPct val="150000"/>
              </a:lnSpc>
              <a:buClr>
                <a:schemeClr val="accent6"/>
              </a:buClr>
            </a:pPr>
            <a:r>
              <a:rPr lang="zh-CN" altLang="en-US" dirty="0" smtClean="0"/>
              <a:t>企业标准中涉及的项目</a:t>
            </a:r>
            <a:endParaRPr lang="en-US" altLang="zh-CN" dirty="0" smtClean="0"/>
          </a:p>
          <a:p>
            <a:pPr>
              <a:lnSpc>
                <a:spcPct val="150000"/>
              </a:lnSpc>
              <a:buClr>
                <a:schemeClr val="accent6"/>
              </a:buClr>
            </a:pPr>
            <a:r>
              <a:rPr lang="zh-CN" altLang="en-US" dirty="0" smtClean="0"/>
              <a:t>客户要求的检测项目</a:t>
            </a:r>
            <a:endParaRPr lang="en-US" altLang="zh-CN" dirty="0" smtClean="0"/>
          </a:p>
        </p:txBody>
      </p:sp>
      <p:sp>
        <p:nvSpPr>
          <p:cNvPr id="8" name="TextBox 7"/>
          <p:cNvSpPr txBox="1"/>
          <p:nvPr/>
        </p:nvSpPr>
        <p:spPr>
          <a:xfrm>
            <a:off x="1229095" y="4744195"/>
            <a:ext cx="6863938" cy="1338828"/>
          </a:xfrm>
          <a:prstGeom prst="rect">
            <a:avLst/>
          </a:prstGeom>
          <a:noFill/>
        </p:spPr>
        <p:txBody>
          <a:bodyPr wrap="square" rtlCol="0">
            <a:spAutoFit/>
          </a:bodyPr>
          <a:lstStyle/>
          <a:p>
            <a:pPr>
              <a:lnSpc>
                <a:spcPct val="150000"/>
              </a:lnSpc>
              <a:buClr>
                <a:schemeClr val="accent6"/>
              </a:buClr>
            </a:pPr>
            <a:r>
              <a:rPr lang="zh-CN" altLang="en-US" b="1" dirty="0" smtClean="0"/>
              <a:t>检测结果：</a:t>
            </a:r>
            <a:endParaRPr lang="en-US" altLang="zh-CN" b="1" dirty="0" smtClean="0"/>
          </a:p>
          <a:p>
            <a:pPr>
              <a:lnSpc>
                <a:spcPct val="150000"/>
              </a:lnSpc>
              <a:buClr>
                <a:schemeClr val="accent6"/>
              </a:buClr>
            </a:pPr>
            <a:r>
              <a:rPr lang="zh-CN" altLang="en-US" dirty="0" smtClean="0"/>
              <a:t>按国家标准、企业标准或客户要求判定。</a:t>
            </a:r>
            <a:endParaRPr lang="en-US" altLang="zh-CN" dirty="0" smtClean="0"/>
          </a:p>
          <a:p>
            <a:pPr>
              <a:lnSpc>
                <a:spcPct val="150000"/>
              </a:lnSpc>
              <a:buClr>
                <a:schemeClr val="accent6"/>
              </a:buClr>
            </a:pPr>
            <a:r>
              <a:rPr lang="zh-CN" altLang="en-US" dirty="0" smtClean="0"/>
              <a:t>作为体系或工艺改进的数据支持。</a:t>
            </a:r>
            <a:endParaRPr lang="en-US" altLang="zh-CN" dirty="0" smtClean="0"/>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食品检验与验证</a:t>
            </a:r>
            <a:endParaRPr lang="zh-CN" altLang="en-US" sz="2000" b="1" dirty="0">
              <a:latin typeface="+mn-ea"/>
            </a:endParaRPr>
          </a:p>
        </p:txBody>
      </p:sp>
      <p:sp>
        <p:nvSpPr>
          <p:cNvPr id="4" name="TextBox 3"/>
          <p:cNvSpPr txBox="1"/>
          <p:nvPr/>
        </p:nvSpPr>
        <p:spPr>
          <a:xfrm>
            <a:off x="1258784" y="2315689"/>
            <a:ext cx="6863938" cy="460382"/>
          </a:xfrm>
          <a:prstGeom prst="rect">
            <a:avLst/>
          </a:prstGeom>
          <a:noFill/>
        </p:spPr>
        <p:txBody>
          <a:bodyPr wrap="square" rtlCol="0">
            <a:spAutoFit/>
          </a:bodyPr>
          <a:lstStyle/>
          <a:p>
            <a:pPr>
              <a:lnSpc>
                <a:spcPct val="150000"/>
              </a:lnSpc>
              <a:buClr>
                <a:schemeClr val="accent6"/>
              </a:buClr>
              <a:buFont typeface="Wingdings" pitchFamily="2" charset="2"/>
              <a:buChar char="Ø"/>
            </a:pPr>
            <a:r>
              <a:rPr lang="zh-CN" altLang="en-US" b="1" dirty="0" smtClean="0"/>
              <a:t>自行检验</a:t>
            </a:r>
            <a:endParaRPr lang="en-US" altLang="zh-CN" b="1" dirty="0" smtClean="0"/>
          </a:p>
        </p:txBody>
      </p:sp>
      <p:sp>
        <p:nvSpPr>
          <p:cNvPr id="7" name="TextBox 6"/>
          <p:cNvSpPr txBox="1"/>
          <p:nvPr/>
        </p:nvSpPr>
        <p:spPr>
          <a:xfrm>
            <a:off x="1254826" y="2905498"/>
            <a:ext cx="6863938" cy="1754326"/>
          </a:xfrm>
          <a:prstGeom prst="rect">
            <a:avLst/>
          </a:prstGeom>
          <a:noFill/>
        </p:spPr>
        <p:txBody>
          <a:bodyPr wrap="square" rtlCol="0">
            <a:spAutoFit/>
          </a:bodyPr>
          <a:lstStyle/>
          <a:p>
            <a:pPr>
              <a:lnSpc>
                <a:spcPct val="150000"/>
              </a:lnSpc>
              <a:buClr>
                <a:schemeClr val="accent6"/>
              </a:buClr>
            </a:pPr>
            <a:r>
              <a:rPr lang="zh-CN" altLang="en-US" b="1" dirty="0" smtClean="0"/>
              <a:t>检测内容：</a:t>
            </a:r>
            <a:endParaRPr lang="en-US" altLang="zh-CN" b="1" dirty="0" smtClean="0"/>
          </a:p>
          <a:p>
            <a:pPr>
              <a:lnSpc>
                <a:spcPct val="150000"/>
              </a:lnSpc>
              <a:buClr>
                <a:schemeClr val="accent6"/>
              </a:buClr>
            </a:pPr>
            <a:r>
              <a:rPr lang="zh-CN" altLang="en-US" dirty="0" smtClean="0"/>
              <a:t>国家食品安全标准要求的部分项目或主要项目</a:t>
            </a:r>
            <a:endParaRPr lang="en-US" altLang="zh-CN" dirty="0" smtClean="0"/>
          </a:p>
          <a:p>
            <a:pPr>
              <a:lnSpc>
                <a:spcPct val="150000"/>
              </a:lnSpc>
              <a:buClr>
                <a:schemeClr val="accent6"/>
              </a:buClr>
            </a:pPr>
            <a:r>
              <a:rPr lang="zh-CN" altLang="en-US" dirty="0" smtClean="0"/>
              <a:t>企业标准中涉及的项目</a:t>
            </a:r>
            <a:endParaRPr lang="en-US" altLang="zh-CN" dirty="0" smtClean="0"/>
          </a:p>
          <a:p>
            <a:pPr>
              <a:lnSpc>
                <a:spcPct val="150000"/>
              </a:lnSpc>
              <a:buClr>
                <a:schemeClr val="accent6"/>
              </a:buClr>
            </a:pPr>
            <a:r>
              <a:rPr lang="zh-CN" altLang="en-US" dirty="0" smtClean="0"/>
              <a:t>企业制定的监控项目</a:t>
            </a:r>
            <a:endParaRPr lang="en-US" altLang="zh-CN" dirty="0" smtClean="0"/>
          </a:p>
        </p:txBody>
      </p:sp>
      <p:sp>
        <p:nvSpPr>
          <p:cNvPr id="8" name="TextBox 7"/>
          <p:cNvSpPr txBox="1"/>
          <p:nvPr/>
        </p:nvSpPr>
        <p:spPr>
          <a:xfrm>
            <a:off x="1229095" y="4744195"/>
            <a:ext cx="6863938" cy="1338828"/>
          </a:xfrm>
          <a:prstGeom prst="rect">
            <a:avLst/>
          </a:prstGeom>
          <a:noFill/>
        </p:spPr>
        <p:txBody>
          <a:bodyPr wrap="square" rtlCol="0">
            <a:spAutoFit/>
          </a:bodyPr>
          <a:lstStyle/>
          <a:p>
            <a:pPr>
              <a:lnSpc>
                <a:spcPct val="150000"/>
              </a:lnSpc>
              <a:buClr>
                <a:schemeClr val="accent6"/>
              </a:buClr>
            </a:pPr>
            <a:r>
              <a:rPr lang="zh-CN" altLang="en-US" b="1" dirty="0" smtClean="0"/>
              <a:t>检测结果：</a:t>
            </a:r>
            <a:endParaRPr lang="en-US" altLang="zh-CN" b="1" dirty="0" smtClean="0"/>
          </a:p>
          <a:p>
            <a:pPr>
              <a:lnSpc>
                <a:spcPct val="150000"/>
              </a:lnSpc>
              <a:buClr>
                <a:schemeClr val="accent6"/>
              </a:buClr>
            </a:pPr>
            <a:r>
              <a:rPr lang="zh-CN" altLang="en-US" dirty="0" smtClean="0"/>
              <a:t>作为原料验收的依据</a:t>
            </a:r>
            <a:endParaRPr lang="en-US" altLang="zh-CN" dirty="0" smtClean="0"/>
          </a:p>
          <a:p>
            <a:pPr>
              <a:lnSpc>
                <a:spcPct val="150000"/>
              </a:lnSpc>
              <a:buClr>
                <a:schemeClr val="accent6"/>
              </a:buClr>
            </a:pPr>
            <a:r>
              <a:rPr lang="zh-CN" altLang="en-US" dirty="0" smtClean="0"/>
              <a:t>作为体系或工艺改进的数据支持</a:t>
            </a:r>
            <a:endParaRPr lang="en-US" altLang="zh-CN" dirty="0" smtClean="0"/>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食品检验与验证</a:t>
            </a:r>
            <a:endParaRPr lang="zh-CN" altLang="en-US" sz="2000" b="1" dirty="0">
              <a:latin typeface="+mn-ea"/>
            </a:endParaRPr>
          </a:p>
        </p:txBody>
      </p:sp>
      <p:sp>
        <p:nvSpPr>
          <p:cNvPr id="4" name="TextBox 3"/>
          <p:cNvSpPr txBox="1"/>
          <p:nvPr/>
        </p:nvSpPr>
        <p:spPr>
          <a:xfrm>
            <a:off x="1258784" y="2315689"/>
            <a:ext cx="6863938" cy="460382"/>
          </a:xfrm>
          <a:prstGeom prst="rect">
            <a:avLst/>
          </a:prstGeom>
          <a:noFill/>
        </p:spPr>
        <p:txBody>
          <a:bodyPr wrap="square" rtlCol="0">
            <a:spAutoFit/>
          </a:bodyPr>
          <a:lstStyle/>
          <a:p>
            <a:pPr>
              <a:lnSpc>
                <a:spcPct val="150000"/>
              </a:lnSpc>
              <a:buClr>
                <a:schemeClr val="accent6"/>
              </a:buClr>
              <a:buFont typeface="Wingdings" pitchFamily="2" charset="2"/>
              <a:buChar char="Ø"/>
            </a:pPr>
            <a:r>
              <a:rPr lang="zh-CN" altLang="en-US" b="1" dirty="0" smtClean="0"/>
              <a:t>第三方验证</a:t>
            </a:r>
            <a:endParaRPr lang="en-US" altLang="zh-CN" b="1" dirty="0" smtClean="0"/>
          </a:p>
        </p:txBody>
      </p:sp>
      <p:sp>
        <p:nvSpPr>
          <p:cNvPr id="7" name="TextBox 6"/>
          <p:cNvSpPr txBox="1"/>
          <p:nvPr/>
        </p:nvSpPr>
        <p:spPr>
          <a:xfrm>
            <a:off x="1254826" y="2905498"/>
            <a:ext cx="6863938" cy="1754326"/>
          </a:xfrm>
          <a:prstGeom prst="rect">
            <a:avLst/>
          </a:prstGeom>
          <a:noFill/>
        </p:spPr>
        <p:txBody>
          <a:bodyPr wrap="square" rtlCol="0">
            <a:spAutoFit/>
          </a:bodyPr>
          <a:lstStyle/>
          <a:p>
            <a:pPr>
              <a:lnSpc>
                <a:spcPct val="150000"/>
              </a:lnSpc>
              <a:buClr>
                <a:schemeClr val="accent6"/>
              </a:buClr>
            </a:pPr>
            <a:r>
              <a:rPr lang="zh-CN" altLang="en-US" b="1" dirty="0" smtClean="0"/>
              <a:t>验证内容：</a:t>
            </a:r>
            <a:endParaRPr lang="en-US" altLang="zh-CN" b="1" dirty="0" smtClean="0"/>
          </a:p>
          <a:p>
            <a:pPr>
              <a:lnSpc>
                <a:spcPct val="150000"/>
              </a:lnSpc>
              <a:buClr>
                <a:schemeClr val="accent6"/>
              </a:buClr>
            </a:pPr>
            <a:r>
              <a:rPr lang="zh-CN" altLang="en-US" dirty="0" smtClean="0"/>
              <a:t>仪器设备运转的有效性</a:t>
            </a:r>
            <a:endParaRPr lang="en-US" altLang="zh-CN" dirty="0" smtClean="0"/>
          </a:p>
          <a:p>
            <a:pPr>
              <a:lnSpc>
                <a:spcPct val="150000"/>
              </a:lnSpc>
              <a:buClr>
                <a:schemeClr val="accent6"/>
              </a:buClr>
            </a:pPr>
            <a:r>
              <a:rPr lang="zh-CN" altLang="en-US" dirty="0" smtClean="0"/>
              <a:t>食品安全管理体系运行的有效性</a:t>
            </a:r>
            <a:endParaRPr lang="en-US" altLang="zh-CN" dirty="0" smtClean="0"/>
          </a:p>
          <a:p>
            <a:pPr>
              <a:lnSpc>
                <a:spcPct val="150000"/>
              </a:lnSpc>
              <a:buClr>
                <a:schemeClr val="accent6"/>
              </a:buClr>
            </a:pPr>
            <a:r>
              <a:rPr lang="zh-CN" altLang="en-US" dirty="0" smtClean="0"/>
              <a:t>加工制作工艺的科学合理性</a:t>
            </a:r>
            <a:endParaRPr lang="en-US" altLang="zh-CN" dirty="0" smtClean="0"/>
          </a:p>
        </p:txBody>
      </p:sp>
      <p:sp>
        <p:nvSpPr>
          <p:cNvPr id="8" name="TextBox 7"/>
          <p:cNvSpPr txBox="1"/>
          <p:nvPr/>
        </p:nvSpPr>
        <p:spPr>
          <a:xfrm>
            <a:off x="1229095" y="4744195"/>
            <a:ext cx="6863938" cy="923330"/>
          </a:xfrm>
          <a:prstGeom prst="rect">
            <a:avLst/>
          </a:prstGeom>
          <a:noFill/>
        </p:spPr>
        <p:txBody>
          <a:bodyPr wrap="square" rtlCol="0">
            <a:spAutoFit/>
          </a:bodyPr>
          <a:lstStyle/>
          <a:p>
            <a:pPr>
              <a:lnSpc>
                <a:spcPct val="150000"/>
              </a:lnSpc>
              <a:buClr>
                <a:schemeClr val="accent6"/>
              </a:buClr>
            </a:pPr>
            <a:r>
              <a:rPr lang="zh-CN" altLang="en-US" b="1" dirty="0" smtClean="0"/>
              <a:t>验证结果：</a:t>
            </a:r>
            <a:endParaRPr lang="en-US" altLang="zh-CN" b="1" dirty="0" smtClean="0"/>
          </a:p>
          <a:p>
            <a:pPr>
              <a:lnSpc>
                <a:spcPct val="150000"/>
              </a:lnSpc>
              <a:buClr>
                <a:schemeClr val="accent6"/>
              </a:buClr>
            </a:pPr>
            <a:r>
              <a:rPr lang="zh-CN" altLang="en-US" dirty="0" smtClean="0"/>
              <a:t>作为体系或工艺改进的支持</a:t>
            </a:r>
            <a:endParaRPr lang="en-US" altLang="zh-CN" dirty="0" smtClean="0"/>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941694" y="1971912"/>
            <a:ext cx="7274258" cy="2400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Clr>
                <a:schemeClr val="accent6"/>
              </a:buClr>
              <a:buFont typeface="Wingdings" pitchFamily="2" charset="2"/>
              <a:buChar char="Ø"/>
            </a:pPr>
            <a:r>
              <a:rPr lang="zh-CN" altLang="en-US" sz="2000" dirty="0" smtClean="0">
                <a:latin typeface="方正黑体简体" panose="03000509000000000000" pitchFamily="65" charset="-122"/>
                <a:ea typeface="方正黑体简体" panose="03000509000000000000" pitchFamily="65" charset="-122"/>
              </a:rPr>
              <a:t>制定计划</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pPr>
            <a:r>
              <a:rPr lang="en-US" altLang="zh-CN" sz="2000" dirty="0" smtClean="0">
                <a:latin typeface="方正黑体简体" panose="03000509000000000000" pitchFamily="65" charset="-122"/>
                <a:ea typeface="方正黑体简体" panose="03000509000000000000" pitchFamily="65" charset="-122"/>
              </a:rPr>
              <a:t>   </a:t>
            </a:r>
            <a:r>
              <a:rPr lang="zh-CN" altLang="en-US" sz="2000" dirty="0" smtClean="0">
                <a:latin typeface="方正黑体简体" panose="03000509000000000000" pitchFamily="65" charset="-122"/>
                <a:ea typeface="方正黑体简体" panose="03000509000000000000" pitchFamily="65" charset="-122"/>
              </a:rPr>
              <a:t>确定监控对象：高风险（冷加工、直接入口）</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pPr>
            <a:r>
              <a:rPr lang="en-US" altLang="zh-CN" sz="2000" dirty="0" smtClean="0">
                <a:latin typeface="方正黑体简体" panose="03000509000000000000" pitchFamily="65" charset="-122"/>
                <a:ea typeface="方正黑体简体" panose="03000509000000000000" pitchFamily="65" charset="-122"/>
              </a:rPr>
              <a:t>   </a:t>
            </a:r>
            <a:r>
              <a:rPr lang="zh-CN" altLang="en-US" sz="2000" dirty="0" smtClean="0">
                <a:latin typeface="方正黑体简体" panose="03000509000000000000" pitchFamily="65" charset="-122"/>
                <a:ea typeface="方正黑体简体" panose="03000509000000000000" pitchFamily="65" charset="-122"/>
              </a:rPr>
              <a:t>确定检测项目：国家标准、行业标准、企业标准</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pPr>
            <a:r>
              <a:rPr lang="en-US" altLang="zh-CN" sz="2000" dirty="0" smtClean="0">
                <a:latin typeface="方正黑体简体" panose="03000509000000000000" pitchFamily="65" charset="-122"/>
                <a:ea typeface="方正黑体简体" panose="03000509000000000000" pitchFamily="65" charset="-122"/>
              </a:rPr>
              <a:t>   </a:t>
            </a:r>
            <a:r>
              <a:rPr lang="zh-CN" altLang="en-US" sz="2000" dirty="0" smtClean="0">
                <a:latin typeface="方正黑体简体" panose="03000509000000000000" pitchFamily="65" charset="-122"/>
                <a:ea typeface="方正黑体简体" panose="03000509000000000000" pitchFamily="65" charset="-122"/>
              </a:rPr>
              <a:t>确定监控频次：周</a:t>
            </a:r>
            <a:r>
              <a:rPr lang="en-US" altLang="zh-CN" sz="2000" dirty="0" smtClean="0">
                <a:latin typeface="方正黑体简体" panose="03000509000000000000" pitchFamily="65" charset="-122"/>
                <a:ea typeface="方正黑体简体" panose="03000509000000000000" pitchFamily="65" charset="-122"/>
              </a:rPr>
              <a:t>/</a:t>
            </a:r>
            <a:r>
              <a:rPr lang="zh-CN" altLang="en-US" sz="2000" dirty="0" smtClean="0">
                <a:latin typeface="方正黑体简体" panose="03000509000000000000" pitchFamily="65" charset="-122"/>
                <a:ea typeface="方正黑体简体" panose="03000509000000000000" pitchFamily="65" charset="-122"/>
              </a:rPr>
              <a:t>月</a:t>
            </a:r>
            <a:r>
              <a:rPr lang="en-US" altLang="zh-CN" sz="2000" dirty="0" smtClean="0">
                <a:latin typeface="方正黑体简体" panose="03000509000000000000" pitchFamily="65" charset="-122"/>
                <a:ea typeface="方正黑体简体" panose="03000509000000000000" pitchFamily="65" charset="-122"/>
              </a:rPr>
              <a:t>(</a:t>
            </a:r>
            <a:r>
              <a:rPr lang="zh-CN" altLang="en-US" sz="2000" dirty="0" smtClean="0">
                <a:latin typeface="方正黑体简体" panose="03000509000000000000" pitchFamily="65" charset="-122"/>
                <a:ea typeface="方正黑体简体" panose="03000509000000000000" pitchFamily="65" charset="-122"/>
              </a:rPr>
              <a:t>内部：天周，外部：月</a:t>
            </a:r>
            <a:r>
              <a:rPr lang="en-US" altLang="zh-CN" sz="2000" dirty="0" smtClean="0">
                <a:latin typeface="方正黑体简体" panose="03000509000000000000" pitchFamily="65" charset="-122"/>
                <a:ea typeface="方正黑体简体" panose="03000509000000000000" pitchFamily="65" charset="-122"/>
              </a:rPr>
              <a:t>/</a:t>
            </a:r>
            <a:r>
              <a:rPr lang="zh-CN" altLang="en-US" sz="2000" dirty="0" smtClean="0">
                <a:latin typeface="方正黑体简体" panose="03000509000000000000" pitchFamily="65" charset="-122"/>
                <a:ea typeface="方正黑体简体" panose="03000509000000000000" pitchFamily="65" charset="-122"/>
              </a:rPr>
              <a:t>季）（夏秋季）</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pPr>
            <a:r>
              <a:rPr lang="en-US" altLang="zh-CN" sz="2000" dirty="0" smtClean="0">
                <a:latin typeface="方正黑体简体" panose="03000509000000000000" pitchFamily="65" charset="-122"/>
                <a:ea typeface="方正黑体简体" panose="03000509000000000000" pitchFamily="65" charset="-122"/>
              </a:rPr>
              <a:t>   </a:t>
            </a:r>
            <a:r>
              <a:rPr lang="zh-CN" altLang="en-US" sz="2000" dirty="0" smtClean="0">
                <a:latin typeface="方正黑体简体" panose="03000509000000000000" pitchFamily="65" charset="-122"/>
                <a:ea typeface="方正黑体简体" panose="03000509000000000000" pitchFamily="65" charset="-122"/>
              </a:rPr>
              <a:t>确定监测方法：外部第三方实施、内部检测（快速检测）</a:t>
            </a:r>
            <a:endParaRPr lang="en-US" altLang="zh-CN" sz="2000" dirty="0" smtClean="0">
              <a:latin typeface="方正黑体简体" panose="03000509000000000000" pitchFamily="65" charset="-122"/>
              <a:ea typeface="方正黑体简体" panose="03000509000000000000" pitchFamily="65" charset="-122"/>
            </a:endParaRPr>
          </a:p>
        </p:txBody>
      </p:sp>
      <p:pic>
        <p:nvPicPr>
          <p:cNvPr id="3" name="Picture 5" descr="C:\Users\CFT-SHW\Desktop\2015总结资料\试剂盒.jpg"/>
          <p:cNvPicPr>
            <a:picLocks noChangeAspect="1" noChangeArrowheads="1"/>
          </p:cNvPicPr>
          <p:nvPr/>
        </p:nvPicPr>
        <p:blipFill>
          <a:blip r:embed="rId2" cstate="print"/>
          <a:srcRect/>
          <a:stretch>
            <a:fillRect/>
          </a:stretch>
        </p:blipFill>
        <p:spPr bwMode="auto">
          <a:xfrm>
            <a:off x="6812454" y="4982143"/>
            <a:ext cx="1149961" cy="1138507"/>
          </a:xfrm>
          <a:prstGeom prst="rect">
            <a:avLst/>
          </a:prstGeom>
          <a:noFill/>
        </p:spPr>
      </p:pic>
      <p:pic>
        <p:nvPicPr>
          <p:cNvPr id="5" name="Picture 6" descr="C:\Users\CFT-SHW\Desktop\2015总结资料\胶体金.jpg"/>
          <p:cNvPicPr>
            <a:picLocks noChangeAspect="1" noChangeArrowheads="1"/>
          </p:cNvPicPr>
          <p:nvPr/>
        </p:nvPicPr>
        <p:blipFill>
          <a:blip r:embed="rId3" cstate="print"/>
          <a:srcRect/>
          <a:stretch>
            <a:fillRect/>
          </a:stretch>
        </p:blipFill>
        <p:spPr bwMode="auto">
          <a:xfrm>
            <a:off x="5064113" y="4964765"/>
            <a:ext cx="1473958" cy="1124863"/>
          </a:xfrm>
          <a:prstGeom prst="rect">
            <a:avLst/>
          </a:prstGeom>
          <a:noFill/>
        </p:spPr>
      </p:pic>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食品检验与验证的措施</a:t>
            </a:r>
            <a:endParaRPr lang="zh-CN" altLang="en-US" sz="2000" b="1" dirty="0">
              <a:latin typeface="+mn-ea"/>
            </a:endParaRPr>
          </a:p>
        </p:txBody>
      </p:sp>
    </p:spTree>
    <p:extLst>
      <p:ext uri="{BB962C8B-B14F-4D97-AF65-F5344CB8AC3E}">
        <p14:creationId xmlns="" xmlns:p14="http://schemas.microsoft.com/office/powerpoint/2010/main" val="19615178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941694" y="1971912"/>
            <a:ext cx="7274258"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Clr>
                <a:schemeClr val="accent6"/>
              </a:buClr>
              <a:buFont typeface="Wingdings" pitchFamily="2" charset="2"/>
              <a:buChar char="Ø"/>
            </a:pPr>
            <a:r>
              <a:rPr lang="zh-CN" altLang="en-US" sz="2000" dirty="0" smtClean="0">
                <a:latin typeface="方正黑体简体" panose="03000509000000000000" pitchFamily="65" charset="-122"/>
                <a:ea typeface="方正黑体简体" panose="03000509000000000000" pitchFamily="65" charset="-122"/>
              </a:rPr>
              <a:t>实施</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pPr>
            <a:r>
              <a:rPr lang="en-US" altLang="zh-CN" sz="2000" dirty="0" smtClean="0">
                <a:latin typeface="方正黑体简体" panose="03000509000000000000" pitchFamily="65" charset="-122"/>
                <a:ea typeface="方正黑体简体" panose="03000509000000000000" pitchFamily="65" charset="-122"/>
              </a:rPr>
              <a:t>   </a:t>
            </a:r>
            <a:r>
              <a:rPr lang="zh-CN" altLang="en-US" sz="2000" dirty="0" smtClean="0">
                <a:latin typeface="方正黑体简体" panose="03000509000000000000" pitchFamily="65" charset="-122"/>
                <a:ea typeface="方正黑体简体" panose="03000509000000000000" pitchFamily="65" charset="-122"/>
              </a:rPr>
              <a:t>委托第三方：资质（</a:t>
            </a:r>
            <a:r>
              <a:rPr lang="en-US" altLang="zh-CN" sz="2000" dirty="0" smtClean="0">
                <a:latin typeface="方正黑体简体" panose="03000509000000000000" pitchFamily="65" charset="-122"/>
                <a:ea typeface="方正黑体简体" panose="03000509000000000000" pitchFamily="65" charset="-122"/>
              </a:rPr>
              <a:t>CMA</a:t>
            </a:r>
            <a:r>
              <a:rPr lang="zh-CN" altLang="en-US" sz="2000" dirty="0" smtClean="0">
                <a:latin typeface="方正黑体简体" panose="03000509000000000000" pitchFamily="65" charset="-122"/>
                <a:ea typeface="方正黑体简体" panose="03000509000000000000" pitchFamily="65" charset="-122"/>
              </a:rPr>
              <a:t>、</a:t>
            </a:r>
            <a:r>
              <a:rPr lang="en-US" altLang="zh-CN" sz="2000" dirty="0" smtClean="0">
                <a:latin typeface="方正黑体简体" panose="03000509000000000000" pitchFamily="65" charset="-122"/>
                <a:ea typeface="方正黑体简体" panose="03000509000000000000" pitchFamily="65" charset="-122"/>
              </a:rPr>
              <a:t>CNAS</a:t>
            </a:r>
            <a:r>
              <a:rPr lang="zh-CN" altLang="en-US" sz="2000" dirty="0" smtClean="0">
                <a:latin typeface="方正黑体简体" panose="03000509000000000000" pitchFamily="65" charset="-122"/>
                <a:ea typeface="方正黑体简体" panose="03000509000000000000" pitchFamily="65" charset="-122"/>
              </a:rPr>
              <a:t>批准的范围）、检测能力（仪器设备人员）、抽样能力（人员、工具、方法、运输）、时间控制（</a:t>
            </a:r>
            <a:r>
              <a:rPr lang="en-US" altLang="zh-CN" sz="2000" dirty="0" smtClean="0">
                <a:latin typeface="方正黑体简体" panose="03000509000000000000" pitchFamily="65" charset="-122"/>
                <a:ea typeface="方正黑体简体" panose="03000509000000000000" pitchFamily="65" charset="-122"/>
              </a:rPr>
              <a:t>4h~12h)</a:t>
            </a:r>
            <a:r>
              <a:rPr lang="zh-CN" altLang="en-US" sz="2000" dirty="0" smtClean="0">
                <a:latin typeface="方正黑体简体" panose="03000509000000000000" pitchFamily="65" charset="-122"/>
                <a:ea typeface="方正黑体简体" panose="03000509000000000000" pitchFamily="65" charset="-122"/>
              </a:rPr>
              <a:t>、后续服务（数据分析、改进意见）</a:t>
            </a:r>
            <a:r>
              <a:rPr lang="en-US" altLang="zh-CN" sz="2000" dirty="0" smtClean="0">
                <a:latin typeface="方正黑体简体" panose="03000509000000000000" pitchFamily="65" charset="-122"/>
                <a:ea typeface="方正黑体简体" panose="03000509000000000000" pitchFamily="65" charset="-122"/>
              </a:rPr>
              <a:t>              </a:t>
            </a:r>
          </a:p>
          <a:p>
            <a:pPr>
              <a:lnSpc>
                <a:spcPct val="150000"/>
              </a:lnSpc>
              <a:buClr>
                <a:schemeClr val="accent6"/>
              </a:buClr>
            </a:pPr>
            <a:r>
              <a:rPr lang="en-US" altLang="zh-CN" sz="2000" dirty="0" smtClean="0">
                <a:latin typeface="方正黑体简体" panose="03000509000000000000" pitchFamily="65" charset="-122"/>
                <a:ea typeface="方正黑体简体" panose="03000509000000000000" pitchFamily="65" charset="-122"/>
              </a:rPr>
              <a:t>   </a:t>
            </a:r>
            <a:r>
              <a:rPr lang="zh-CN" altLang="en-US" sz="2000" dirty="0" smtClean="0">
                <a:latin typeface="方正黑体简体" panose="03000509000000000000" pitchFamily="65" charset="-122"/>
                <a:ea typeface="方正黑体简体" panose="03000509000000000000" pitchFamily="65" charset="-122"/>
              </a:rPr>
              <a:t>内部：配备专业人员、专业实验室、仪器设备、如选用快速检测产品做好产品评价验证）</a:t>
            </a:r>
            <a:endParaRPr lang="en-US" altLang="zh-CN" sz="2000" dirty="0" smtClean="0">
              <a:latin typeface="方正黑体简体" panose="03000509000000000000" pitchFamily="65" charset="-122"/>
              <a:ea typeface="方正黑体简体" panose="03000509000000000000" pitchFamily="65" charset="-122"/>
            </a:endParaRPr>
          </a:p>
        </p:txBody>
      </p:sp>
      <p:pic>
        <p:nvPicPr>
          <p:cNvPr id="3" name="Picture 2" descr="C:\Users\CFT-SHW\Desktop\2015总结资料\CMA.jpg"/>
          <p:cNvPicPr>
            <a:picLocks noChangeAspect="1" noChangeArrowheads="1"/>
          </p:cNvPicPr>
          <p:nvPr/>
        </p:nvPicPr>
        <p:blipFill>
          <a:blip r:embed="rId2" cstate="print"/>
          <a:srcRect/>
          <a:stretch>
            <a:fillRect/>
          </a:stretch>
        </p:blipFill>
        <p:spPr bwMode="auto">
          <a:xfrm>
            <a:off x="1045149" y="4839607"/>
            <a:ext cx="912906" cy="12802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3" descr="C:\Users\CFT-SHW\Desktop\2015总结资料\CNAS中.jpg"/>
          <p:cNvPicPr>
            <a:picLocks noChangeAspect="1" noChangeArrowheads="1"/>
          </p:cNvPicPr>
          <p:nvPr/>
        </p:nvPicPr>
        <p:blipFill>
          <a:blip r:embed="rId3" cstate="print"/>
          <a:srcRect/>
          <a:stretch>
            <a:fillRect/>
          </a:stretch>
        </p:blipFill>
        <p:spPr bwMode="auto">
          <a:xfrm>
            <a:off x="2559450" y="4947176"/>
            <a:ext cx="835401" cy="1137685"/>
          </a:xfrm>
          <a:prstGeom prst="rect">
            <a:avLst/>
          </a:prstGeom>
          <a:noFill/>
        </p:spPr>
      </p:pic>
      <p:pic>
        <p:nvPicPr>
          <p:cNvPr id="6" name="Picture 2" descr="C:\Users\CFT-SHW\Desktop\生物检测车.png"/>
          <p:cNvPicPr>
            <a:picLocks noChangeAspect="1" noChangeArrowheads="1"/>
          </p:cNvPicPr>
          <p:nvPr/>
        </p:nvPicPr>
        <p:blipFill>
          <a:blip r:embed="rId4" cstate="print"/>
          <a:srcRect/>
          <a:stretch>
            <a:fillRect/>
          </a:stretch>
        </p:blipFill>
        <p:spPr bwMode="auto">
          <a:xfrm>
            <a:off x="4161430" y="5199321"/>
            <a:ext cx="1459333" cy="882502"/>
          </a:xfrm>
          <a:prstGeom prst="rect">
            <a:avLst/>
          </a:prstGeom>
          <a:noFill/>
        </p:spPr>
      </p:pic>
      <p:pic>
        <p:nvPicPr>
          <p:cNvPr id="7" name="Picture 7" descr="D:\个人资料\照片备份\20150120_161220.jpg"/>
          <p:cNvPicPr>
            <a:picLocks noChangeAspect="1" noChangeArrowheads="1"/>
          </p:cNvPicPr>
          <p:nvPr/>
        </p:nvPicPr>
        <p:blipFill>
          <a:blip r:embed="rId5" cstate="print"/>
          <a:srcRect/>
          <a:stretch>
            <a:fillRect/>
          </a:stretch>
        </p:blipFill>
        <p:spPr bwMode="auto">
          <a:xfrm>
            <a:off x="6006068" y="5206208"/>
            <a:ext cx="1936453" cy="852039"/>
          </a:xfrm>
          <a:prstGeom prst="rect">
            <a:avLst/>
          </a:prstGeom>
          <a:noFill/>
        </p:spPr>
      </p:pic>
      <p:sp>
        <p:nvSpPr>
          <p:cNvPr id="8" name="TextBox 7"/>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食品检验与验证的措施</a:t>
            </a:r>
            <a:endParaRPr lang="zh-CN" altLang="en-US" sz="2000" b="1" dirty="0">
              <a:latin typeface="+mn-ea"/>
            </a:endParaRPr>
          </a:p>
        </p:txBody>
      </p:sp>
    </p:spTree>
    <p:extLst>
      <p:ext uri="{BB962C8B-B14F-4D97-AF65-F5344CB8AC3E}">
        <p14:creationId xmlns="" xmlns:p14="http://schemas.microsoft.com/office/powerpoint/2010/main" val="19615178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941694" y="1971912"/>
            <a:ext cx="7596250"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Clr>
                <a:schemeClr val="accent6"/>
              </a:buClr>
              <a:buFont typeface="Wingdings" pitchFamily="2" charset="2"/>
              <a:buChar char="Ø"/>
            </a:pPr>
            <a:r>
              <a:rPr lang="zh-CN" altLang="en-US" sz="2000" dirty="0" smtClean="0">
                <a:latin typeface="方正黑体简体" panose="03000509000000000000" pitchFamily="65" charset="-122"/>
                <a:ea typeface="方正黑体简体" panose="03000509000000000000" pitchFamily="65" charset="-122"/>
              </a:rPr>
              <a:t>抽样</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pPr>
            <a:r>
              <a:rPr lang="en-US" altLang="zh-CN" sz="2000" dirty="0" smtClean="0">
                <a:latin typeface="方正黑体简体" panose="03000509000000000000" pitchFamily="65" charset="-122"/>
                <a:ea typeface="方正黑体简体" panose="03000509000000000000" pitchFamily="65" charset="-122"/>
              </a:rPr>
              <a:t>  </a:t>
            </a:r>
            <a:r>
              <a:rPr lang="zh-CN" altLang="en-US" sz="2000" dirty="0" smtClean="0">
                <a:latin typeface="方正黑体简体" panose="03000509000000000000" pitchFamily="65" charset="-122"/>
                <a:ea typeface="方正黑体简体" panose="03000509000000000000" pitchFamily="65" charset="-122"/>
              </a:rPr>
              <a:t>无菌操作原则</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pPr>
            <a:r>
              <a:rPr lang="en-US" altLang="zh-CN" sz="2000" dirty="0" smtClean="0">
                <a:latin typeface="方正黑体简体" panose="03000509000000000000" pitchFamily="65" charset="-122"/>
                <a:ea typeface="方正黑体简体" panose="03000509000000000000" pitchFamily="65" charset="-122"/>
              </a:rPr>
              <a:t>  </a:t>
            </a:r>
            <a:r>
              <a:rPr lang="zh-CN" altLang="en-US" sz="2000" dirty="0" smtClean="0">
                <a:latin typeface="方正黑体简体" panose="03000509000000000000" pitchFamily="65" charset="-122"/>
                <a:ea typeface="方正黑体简体" panose="03000509000000000000" pitchFamily="65" charset="-122"/>
              </a:rPr>
              <a:t>取样人员洗手消毒、无菌抽样工具、无菌容器密封、</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pPr>
            <a:r>
              <a:rPr lang="en-US" altLang="zh-CN" sz="2000" dirty="0" smtClean="0">
                <a:latin typeface="方正黑体简体" panose="03000509000000000000" pitchFamily="65" charset="-122"/>
                <a:ea typeface="方正黑体简体" panose="03000509000000000000" pitchFamily="65" charset="-122"/>
              </a:rPr>
              <a:t>  </a:t>
            </a:r>
            <a:r>
              <a:rPr lang="zh-CN" altLang="en-US" sz="2000" dirty="0" smtClean="0">
                <a:latin typeface="方正黑体简体" panose="03000509000000000000" pitchFamily="65" charset="-122"/>
                <a:ea typeface="方正黑体简体" panose="03000509000000000000" pitchFamily="65" charset="-122"/>
              </a:rPr>
              <a:t>专用的冷藏工具运输（</a:t>
            </a:r>
            <a:r>
              <a:rPr lang="en-US" altLang="zh-CN" sz="2000" dirty="0" smtClean="0">
                <a:latin typeface="方正黑体简体" panose="03000509000000000000" pitchFamily="65" charset="-122"/>
                <a:ea typeface="方正黑体简体" panose="03000509000000000000" pitchFamily="65" charset="-122"/>
              </a:rPr>
              <a:t>&lt;10</a:t>
            </a:r>
            <a:r>
              <a:rPr lang="zh-CN" altLang="en-US" sz="2000" dirty="0" smtClean="0">
                <a:latin typeface="方正黑体简体" panose="03000509000000000000" pitchFamily="65" charset="-122"/>
                <a:ea typeface="方正黑体简体" panose="03000509000000000000" pitchFamily="65" charset="-122"/>
              </a:rPr>
              <a:t>℃）</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pPr>
            <a:r>
              <a:rPr lang="en-US" altLang="zh-CN" sz="2000" dirty="0" smtClean="0">
                <a:latin typeface="方正黑体简体" panose="03000509000000000000" pitchFamily="65" charset="-122"/>
                <a:ea typeface="方正黑体简体" panose="03000509000000000000" pitchFamily="65" charset="-122"/>
              </a:rPr>
              <a:t>  </a:t>
            </a:r>
            <a:r>
              <a:rPr lang="zh-CN" altLang="en-US" sz="2000" dirty="0" smtClean="0">
                <a:latin typeface="方正黑体简体" panose="03000509000000000000" pitchFamily="65" charset="-122"/>
                <a:ea typeface="方正黑体简体" panose="03000509000000000000" pitchFamily="65" charset="-122"/>
              </a:rPr>
              <a:t>做好抽样记录：样品名称、编号、生产</a:t>
            </a:r>
            <a:r>
              <a:rPr lang="en-US" altLang="zh-CN" sz="2000" dirty="0" smtClean="0">
                <a:latin typeface="方正黑体简体" panose="03000509000000000000" pitchFamily="65" charset="-122"/>
                <a:ea typeface="方正黑体简体" panose="03000509000000000000" pitchFamily="65" charset="-122"/>
              </a:rPr>
              <a:t>/</a:t>
            </a:r>
            <a:r>
              <a:rPr lang="zh-CN" altLang="en-US" sz="2000" dirty="0" smtClean="0">
                <a:latin typeface="方正黑体简体" panose="03000509000000000000" pitchFamily="65" charset="-122"/>
                <a:ea typeface="方正黑体简体" panose="03000509000000000000" pitchFamily="65" charset="-122"/>
              </a:rPr>
              <a:t>制作日期、抽样时间、抽样地点、抽样人员、现场负责人确认。</a:t>
            </a:r>
            <a:endParaRPr lang="en-US" altLang="zh-CN" sz="2000" dirty="0" smtClean="0">
              <a:latin typeface="方正黑体简体" panose="03000509000000000000" pitchFamily="65" charset="-122"/>
              <a:ea typeface="方正黑体简体" panose="03000509000000000000" pitchFamily="65" charset="-122"/>
            </a:endParaRPr>
          </a:p>
        </p:txBody>
      </p:sp>
      <p:pic>
        <p:nvPicPr>
          <p:cNvPr id="2050" name="Picture 2" descr="C:\Users\CFT-SHW\Desktop\微生物讲座\照片\无菌袋02.jpg"/>
          <p:cNvPicPr>
            <a:picLocks noChangeAspect="1" noChangeArrowheads="1"/>
          </p:cNvPicPr>
          <p:nvPr/>
        </p:nvPicPr>
        <p:blipFill>
          <a:blip r:embed="rId2" cstate="print"/>
          <a:srcRect/>
          <a:stretch>
            <a:fillRect/>
          </a:stretch>
        </p:blipFill>
        <p:spPr bwMode="auto">
          <a:xfrm>
            <a:off x="1044218" y="4857422"/>
            <a:ext cx="1357723" cy="1117859"/>
          </a:xfrm>
          <a:prstGeom prst="rect">
            <a:avLst/>
          </a:prstGeom>
          <a:noFill/>
        </p:spPr>
      </p:pic>
      <p:pic>
        <p:nvPicPr>
          <p:cNvPr id="2051" name="Picture 3" descr="C:\Users\CFT-SHW\Desktop\微生物讲座\照片\温度记录.jpg"/>
          <p:cNvPicPr>
            <a:picLocks noChangeAspect="1" noChangeArrowheads="1"/>
          </p:cNvPicPr>
          <p:nvPr/>
        </p:nvPicPr>
        <p:blipFill>
          <a:blip r:embed="rId3" cstate="print"/>
          <a:srcRect/>
          <a:stretch>
            <a:fillRect/>
          </a:stretch>
        </p:blipFill>
        <p:spPr bwMode="auto">
          <a:xfrm>
            <a:off x="6995969" y="5040247"/>
            <a:ext cx="394609" cy="778833"/>
          </a:xfrm>
          <a:prstGeom prst="rect">
            <a:avLst/>
          </a:prstGeom>
          <a:noFill/>
        </p:spPr>
      </p:pic>
      <p:pic>
        <p:nvPicPr>
          <p:cNvPr id="2052" name="Picture 4" descr="C:\Users\CFT-SHW\Desktop\微生物讲座\照片\涂抹棒.jpg"/>
          <p:cNvPicPr>
            <a:picLocks noChangeAspect="1" noChangeArrowheads="1"/>
          </p:cNvPicPr>
          <p:nvPr/>
        </p:nvPicPr>
        <p:blipFill>
          <a:blip r:embed="rId4" cstate="print"/>
          <a:srcRect/>
          <a:stretch>
            <a:fillRect/>
          </a:stretch>
        </p:blipFill>
        <p:spPr bwMode="auto">
          <a:xfrm>
            <a:off x="2811743" y="4865155"/>
            <a:ext cx="1488354" cy="1096810"/>
          </a:xfrm>
          <a:prstGeom prst="rect">
            <a:avLst/>
          </a:prstGeom>
          <a:noFill/>
        </p:spPr>
      </p:pic>
      <p:pic>
        <p:nvPicPr>
          <p:cNvPr id="2053" name="Picture 5" descr="C:\Users\CFT-SHW\Desktop\微生物讲座\照片\冷藏箱.jpg"/>
          <p:cNvPicPr>
            <a:picLocks noChangeAspect="1" noChangeArrowheads="1"/>
          </p:cNvPicPr>
          <p:nvPr/>
        </p:nvPicPr>
        <p:blipFill>
          <a:blip r:embed="rId5" cstate="print"/>
          <a:srcRect/>
          <a:stretch>
            <a:fillRect/>
          </a:stretch>
        </p:blipFill>
        <p:spPr bwMode="auto">
          <a:xfrm>
            <a:off x="5096170" y="4767044"/>
            <a:ext cx="1325525" cy="1325525"/>
          </a:xfrm>
          <a:prstGeom prst="rect">
            <a:avLst/>
          </a:prstGeom>
          <a:noFill/>
        </p:spPr>
      </p:pic>
      <p:sp>
        <p:nvSpPr>
          <p:cNvPr id="7" name="TextBox 6"/>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食品检验与验证的措施</a:t>
            </a:r>
            <a:endParaRPr lang="zh-CN" altLang="en-US" sz="2000" b="1" dirty="0">
              <a:latin typeface="+mn-ea"/>
            </a:endParaRPr>
          </a:p>
        </p:txBody>
      </p:sp>
    </p:spTree>
    <p:extLst>
      <p:ext uri="{BB962C8B-B14F-4D97-AF65-F5344CB8AC3E}">
        <p14:creationId xmlns="" xmlns:p14="http://schemas.microsoft.com/office/powerpoint/2010/main" val="1961517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ea typeface="+mn-ea"/>
              </a:rPr>
              <a:t>食品中的营养素</a:t>
            </a:r>
            <a:endParaRPr lang="zh-CN" altLang="en-US" sz="2000" b="1" dirty="0">
              <a:latin typeface="+mn-ea"/>
              <a:ea typeface="+mn-ea"/>
            </a:endParaRPr>
          </a:p>
        </p:txBody>
      </p:sp>
      <p:sp>
        <p:nvSpPr>
          <p:cNvPr id="4" name="TextBox 3"/>
          <p:cNvSpPr txBox="1"/>
          <p:nvPr/>
        </p:nvSpPr>
        <p:spPr>
          <a:xfrm>
            <a:off x="1199408" y="2315689"/>
            <a:ext cx="6863938" cy="464871"/>
          </a:xfrm>
          <a:prstGeom prst="rect">
            <a:avLst/>
          </a:prstGeom>
          <a:noFill/>
        </p:spPr>
        <p:txBody>
          <a:bodyPr wrap="square" rtlCol="0">
            <a:spAutoFit/>
          </a:bodyPr>
          <a:lstStyle/>
          <a:p>
            <a:pPr>
              <a:lnSpc>
                <a:spcPct val="150000"/>
              </a:lnSpc>
              <a:buClr>
                <a:schemeClr val="accent6"/>
              </a:buClr>
              <a:buFont typeface="Wingdings" pitchFamily="2" charset="2"/>
              <a:buChar char="Ø"/>
            </a:pPr>
            <a:endParaRPr lang="en-US" altLang="zh-CN" dirty="0" smtClean="0"/>
          </a:p>
        </p:txBody>
      </p:sp>
      <p:graphicFrame>
        <p:nvGraphicFramePr>
          <p:cNvPr id="8" name="图示 7"/>
          <p:cNvGraphicFramePr/>
          <p:nvPr/>
        </p:nvGraphicFramePr>
        <p:xfrm>
          <a:off x="1381495" y="2137559"/>
          <a:ext cx="6325590" cy="3905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858565" y="2435050"/>
            <a:ext cx="7606883" cy="332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Clr>
                <a:schemeClr val="accent6"/>
              </a:buClr>
              <a:buFont typeface="Wingdings" pitchFamily="2" charset="2"/>
              <a:buChar char="Ø"/>
            </a:pPr>
            <a:r>
              <a:rPr lang="zh-CN" altLang="en-US" sz="2000" dirty="0" smtClean="0">
                <a:latin typeface="方正黑体简体" panose="03000509000000000000" pitchFamily="65" charset="-122"/>
                <a:ea typeface="方正黑体简体" panose="03000509000000000000" pitchFamily="65" charset="-122"/>
              </a:rPr>
              <a:t>检测</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pPr>
            <a:r>
              <a:rPr lang="en-US" altLang="zh-CN" sz="2000" dirty="0" smtClean="0">
                <a:latin typeface="方正黑体简体" panose="03000509000000000000" pitchFamily="65" charset="-122"/>
                <a:ea typeface="方正黑体简体" panose="03000509000000000000" pitchFamily="65" charset="-122"/>
              </a:rPr>
              <a:t>   </a:t>
            </a:r>
            <a:r>
              <a:rPr lang="zh-CN" altLang="en-US" sz="2000" dirty="0" smtClean="0">
                <a:latin typeface="方正黑体简体" panose="03000509000000000000" pitchFamily="65" charset="-122"/>
                <a:ea typeface="方正黑体简体" panose="03000509000000000000" pitchFamily="65" charset="-122"/>
              </a:rPr>
              <a:t>当天抽样当天检测（</a:t>
            </a:r>
            <a:r>
              <a:rPr lang="en-US" altLang="zh-CN" sz="2000" dirty="0" smtClean="0">
                <a:latin typeface="方正黑体简体" panose="03000509000000000000" pitchFamily="65" charset="-122"/>
                <a:ea typeface="方正黑体简体" panose="03000509000000000000" pitchFamily="65" charset="-122"/>
              </a:rPr>
              <a:t>&lt;12h)</a:t>
            </a:r>
          </a:p>
          <a:p>
            <a:pPr>
              <a:lnSpc>
                <a:spcPct val="150000"/>
              </a:lnSpc>
              <a:buClr>
                <a:schemeClr val="accent6"/>
              </a:buClr>
            </a:pPr>
            <a:r>
              <a:rPr lang="en-US" altLang="zh-CN" sz="2000" dirty="0" smtClean="0">
                <a:latin typeface="方正黑体简体" panose="03000509000000000000" pitchFamily="65" charset="-122"/>
                <a:ea typeface="方正黑体简体" panose="03000509000000000000" pitchFamily="65" charset="-122"/>
              </a:rPr>
              <a:t>   </a:t>
            </a:r>
            <a:r>
              <a:rPr lang="zh-CN" altLang="en-US" sz="2000" dirty="0" smtClean="0">
                <a:latin typeface="方正黑体简体" panose="03000509000000000000" pitchFamily="65" charset="-122"/>
                <a:ea typeface="方正黑体简体" panose="03000509000000000000" pitchFamily="65" charset="-122"/>
              </a:rPr>
              <a:t>标准规定的检测方法</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pPr>
            <a:r>
              <a:rPr lang="zh-CN" altLang="en-US" sz="2000" dirty="0" smtClean="0">
                <a:latin typeface="方正黑体简体" panose="03000509000000000000" pitchFamily="65" charset="-122"/>
                <a:ea typeface="方正黑体简体" panose="03000509000000000000" pitchFamily="65" charset="-122"/>
              </a:rPr>
              <a:t>   检测时间</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pPr>
            <a:r>
              <a:rPr lang="en-US" altLang="zh-CN" sz="2000" dirty="0" smtClean="0">
                <a:latin typeface="方正黑体简体" panose="03000509000000000000" pitchFamily="65" charset="-122"/>
                <a:ea typeface="方正黑体简体" panose="03000509000000000000" pitchFamily="65" charset="-122"/>
              </a:rPr>
              <a:t>          </a:t>
            </a:r>
            <a:r>
              <a:rPr lang="zh-CN" altLang="en-US" sz="2000" dirty="0" smtClean="0">
                <a:latin typeface="方正黑体简体" panose="03000509000000000000" pitchFamily="65" charset="-122"/>
                <a:ea typeface="方正黑体简体" panose="03000509000000000000" pitchFamily="65" charset="-122"/>
              </a:rPr>
              <a:t>菌落总数：</a:t>
            </a:r>
            <a:r>
              <a:rPr lang="en-US" altLang="zh-CN" sz="2000" dirty="0" smtClean="0">
                <a:latin typeface="方正黑体简体" panose="03000509000000000000" pitchFamily="65" charset="-122"/>
                <a:ea typeface="方正黑体简体" panose="03000509000000000000" pitchFamily="65" charset="-122"/>
              </a:rPr>
              <a:t>2</a:t>
            </a:r>
            <a:r>
              <a:rPr lang="zh-CN" altLang="en-US" sz="2000" dirty="0" smtClean="0">
                <a:latin typeface="方正黑体简体" panose="03000509000000000000" pitchFamily="65" charset="-122"/>
                <a:ea typeface="方正黑体简体" panose="03000509000000000000" pitchFamily="65" charset="-122"/>
              </a:rPr>
              <a:t>天</a:t>
            </a:r>
            <a:r>
              <a:rPr lang="en-US" altLang="zh-CN" sz="2000" dirty="0" smtClean="0">
                <a:latin typeface="方正黑体简体" panose="03000509000000000000" pitchFamily="65" charset="-122"/>
                <a:ea typeface="方正黑体简体" panose="03000509000000000000" pitchFamily="65" charset="-122"/>
              </a:rPr>
              <a:t>(GB</a:t>
            </a:r>
            <a:r>
              <a:rPr lang="zh-CN" altLang="en-US" sz="2000" dirty="0" smtClean="0">
                <a:latin typeface="方正黑体简体" panose="03000509000000000000" pitchFamily="65" charset="-122"/>
                <a:ea typeface="方正黑体简体" panose="03000509000000000000" pitchFamily="65" charset="-122"/>
              </a:rPr>
              <a:t>）、</a:t>
            </a:r>
            <a:r>
              <a:rPr lang="en-US" altLang="zh-CN" sz="2000" dirty="0" smtClean="0">
                <a:latin typeface="方正黑体简体" panose="03000509000000000000" pitchFamily="65" charset="-122"/>
                <a:ea typeface="方正黑体简体" panose="03000509000000000000" pitchFamily="65" charset="-122"/>
              </a:rPr>
              <a:t>1</a:t>
            </a:r>
            <a:r>
              <a:rPr lang="zh-CN" altLang="en-US" sz="2000" dirty="0" smtClean="0">
                <a:latin typeface="方正黑体简体" panose="03000509000000000000" pitchFamily="65" charset="-122"/>
                <a:ea typeface="方正黑体简体" panose="03000509000000000000" pitchFamily="65" charset="-122"/>
              </a:rPr>
              <a:t>天（测试片）</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pPr>
            <a:r>
              <a:rPr lang="en-US" altLang="zh-CN" sz="2000" dirty="0" smtClean="0">
                <a:latin typeface="方正黑体简体" panose="03000509000000000000" pitchFamily="65" charset="-122"/>
                <a:ea typeface="方正黑体简体" panose="03000509000000000000" pitchFamily="65" charset="-122"/>
              </a:rPr>
              <a:t>          </a:t>
            </a:r>
            <a:r>
              <a:rPr lang="zh-CN" altLang="en-US" sz="2000" dirty="0" smtClean="0">
                <a:latin typeface="方正黑体简体" panose="03000509000000000000" pitchFamily="65" charset="-122"/>
                <a:ea typeface="方正黑体简体" panose="03000509000000000000" pitchFamily="65" charset="-122"/>
              </a:rPr>
              <a:t>大肠菌群：</a:t>
            </a:r>
            <a:r>
              <a:rPr lang="en-US" altLang="zh-CN" sz="2000" dirty="0" smtClean="0">
                <a:latin typeface="方正黑体简体" panose="03000509000000000000" pitchFamily="65" charset="-122"/>
                <a:ea typeface="方正黑体简体" panose="03000509000000000000" pitchFamily="65" charset="-122"/>
              </a:rPr>
              <a:t>3</a:t>
            </a:r>
            <a:r>
              <a:rPr lang="zh-CN" altLang="en-US" sz="2000" dirty="0" smtClean="0">
                <a:latin typeface="方正黑体简体" panose="03000509000000000000" pitchFamily="65" charset="-122"/>
                <a:ea typeface="方正黑体简体" panose="03000509000000000000" pitchFamily="65" charset="-122"/>
              </a:rPr>
              <a:t>天（</a:t>
            </a:r>
            <a:r>
              <a:rPr lang="en-US" altLang="zh-CN" sz="2000" dirty="0" smtClean="0">
                <a:latin typeface="方正黑体简体" panose="03000509000000000000" pitchFamily="65" charset="-122"/>
                <a:ea typeface="方正黑体简体" panose="03000509000000000000" pitchFamily="65" charset="-122"/>
              </a:rPr>
              <a:t>GB</a:t>
            </a:r>
            <a:r>
              <a:rPr lang="zh-CN" altLang="en-US" sz="2000" dirty="0" smtClean="0">
                <a:latin typeface="方正黑体简体" panose="03000509000000000000" pitchFamily="65" charset="-122"/>
                <a:ea typeface="方正黑体简体" panose="03000509000000000000" pitchFamily="65" charset="-122"/>
              </a:rPr>
              <a:t>）、</a:t>
            </a:r>
            <a:r>
              <a:rPr lang="en-US" altLang="zh-CN" sz="2000" dirty="0" smtClean="0">
                <a:latin typeface="方正黑体简体" panose="03000509000000000000" pitchFamily="65" charset="-122"/>
                <a:ea typeface="方正黑体简体" panose="03000509000000000000" pitchFamily="65" charset="-122"/>
              </a:rPr>
              <a:t> 1</a:t>
            </a:r>
            <a:r>
              <a:rPr lang="zh-CN" altLang="en-US" sz="2000" dirty="0" smtClean="0">
                <a:latin typeface="方正黑体简体" panose="03000509000000000000" pitchFamily="65" charset="-122"/>
                <a:ea typeface="方正黑体简体" panose="03000509000000000000" pitchFamily="65" charset="-122"/>
              </a:rPr>
              <a:t>天（测试片）</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pPr>
            <a:r>
              <a:rPr lang="en-US" altLang="zh-CN" sz="2000" dirty="0" smtClean="0">
                <a:latin typeface="方正黑体简体" panose="03000509000000000000" pitchFamily="65" charset="-122"/>
                <a:ea typeface="方正黑体简体" panose="03000509000000000000" pitchFamily="65" charset="-122"/>
              </a:rPr>
              <a:t>          </a:t>
            </a:r>
            <a:r>
              <a:rPr lang="zh-CN" altLang="en-US" sz="2000" dirty="0" smtClean="0">
                <a:latin typeface="方正黑体简体" panose="03000509000000000000" pitchFamily="65" charset="-122"/>
                <a:ea typeface="方正黑体简体" panose="03000509000000000000" pitchFamily="65" charset="-122"/>
              </a:rPr>
              <a:t>致病菌：</a:t>
            </a:r>
            <a:r>
              <a:rPr lang="en-US" altLang="zh-CN" sz="2000" dirty="0" smtClean="0">
                <a:latin typeface="方正黑体简体" panose="03000509000000000000" pitchFamily="65" charset="-122"/>
                <a:ea typeface="方正黑体简体" panose="03000509000000000000" pitchFamily="65" charset="-122"/>
              </a:rPr>
              <a:t>3</a:t>
            </a:r>
            <a:r>
              <a:rPr lang="zh-CN" altLang="en-US" sz="2000" dirty="0" smtClean="0">
                <a:latin typeface="方正黑体简体" panose="03000509000000000000" pitchFamily="65" charset="-122"/>
                <a:ea typeface="方正黑体简体" panose="03000509000000000000" pitchFamily="65" charset="-122"/>
              </a:rPr>
              <a:t>天（阴性）</a:t>
            </a:r>
            <a:r>
              <a:rPr lang="en-US" altLang="zh-CN" sz="2000" dirty="0" smtClean="0">
                <a:latin typeface="方正黑体简体" panose="03000509000000000000" pitchFamily="65" charset="-122"/>
                <a:ea typeface="方正黑体简体" panose="03000509000000000000" pitchFamily="65" charset="-122"/>
              </a:rPr>
              <a:t>5</a:t>
            </a:r>
            <a:r>
              <a:rPr lang="zh-CN" altLang="en-US" sz="2000" dirty="0" smtClean="0">
                <a:latin typeface="方正黑体简体" panose="03000509000000000000" pitchFamily="65" charset="-122"/>
                <a:ea typeface="方正黑体简体" panose="03000509000000000000" pitchFamily="65" charset="-122"/>
              </a:rPr>
              <a:t>天（阳性）（</a:t>
            </a:r>
            <a:r>
              <a:rPr lang="en-US" altLang="zh-CN" sz="2000" dirty="0" smtClean="0">
                <a:latin typeface="方正黑体简体" panose="03000509000000000000" pitchFamily="65" charset="-122"/>
                <a:ea typeface="方正黑体简体" panose="03000509000000000000" pitchFamily="65" charset="-122"/>
              </a:rPr>
              <a:t>GB</a:t>
            </a:r>
            <a:r>
              <a:rPr lang="zh-CN" altLang="en-US" sz="2000" dirty="0" smtClean="0">
                <a:latin typeface="方正黑体简体" panose="03000509000000000000" pitchFamily="65" charset="-122"/>
                <a:ea typeface="方正黑体简体" panose="03000509000000000000" pitchFamily="65" charset="-122"/>
              </a:rPr>
              <a:t>）</a:t>
            </a:r>
            <a:r>
              <a:rPr lang="en-US" altLang="zh-CN" sz="2000" dirty="0" smtClean="0">
                <a:latin typeface="方正黑体简体" panose="03000509000000000000" pitchFamily="65" charset="-122"/>
                <a:ea typeface="方正黑体简体" panose="03000509000000000000" pitchFamily="65" charset="-122"/>
              </a:rPr>
              <a:t>1~2</a:t>
            </a:r>
            <a:r>
              <a:rPr lang="zh-CN" altLang="en-US" sz="2000" dirty="0" smtClean="0">
                <a:latin typeface="方正黑体简体" panose="03000509000000000000" pitchFamily="65" charset="-122"/>
                <a:ea typeface="方正黑体简体" panose="03000509000000000000" pitchFamily="65" charset="-122"/>
              </a:rPr>
              <a:t>天（测试片</a:t>
            </a:r>
            <a:endParaRPr lang="en-US" altLang="zh-CN" sz="2000" dirty="0" smtClean="0">
              <a:latin typeface="方正黑体简体" panose="03000509000000000000" pitchFamily="65" charset="-122"/>
              <a:ea typeface="方正黑体简体" panose="03000509000000000000" pitchFamily="65" charset="-122"/>
            </a:endParaRPr>
          </a:p>
        </p:txBody>
      </p:sp>
      <p:pic>
        <p:nvPicPr>
          <p:cNvPr id="3" name="Picture 8" descr="C:\Users\CFT-SHW\Desktop\2015总结资料\检测.jpg"/>
          <p:cNvPicPr>
            <a:picLocks noChangeAspect="1" noChangeArrowheads="1"/>
          </p:cNvPicPr>
          <p:nvPr/>
        </p:nvPicPr>
        <p:blipFill>
          <a:blip r:embed="rId2" cstate="print"/>
          <a:srcRect/>
          <a:stretch>
            <a:fillRect/>
          </a:stretch>
        </p:blipFill>
        <p:spPr bwMode="auto">
          <a:xfrm>
            <a:off x="5969785" y="2729292"/>
            <a:ext cx="2113134" cy="1586654"/>
          </a:xfrm>
          <a:prstGeom prst="rect">
            <a:avLst/>
          </a:prstGeom>
          <a:noFill/>
        </p:spPr>
      </p:pic>
      <p:sp>
        <p:nvSpPr>
          <p:cNvPr id="5" name="TextBox 4"/>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食品检验与验证的措施</a:t>
            </a:r>
            <a:endParaRPr lang="zh-CN" altLang="en-US" sz="2000" b="1" dirty="0">
              <a:latin typeface="+mn-ea"/>
            </a:endParaRPr>
          </a:p>
        </p:txBody>
      </p:sp>
    </p:spTree>
    <p:extLst>
      <p:ext uri="{BB962C8B-B14F-4D97-AF65-F5344CB8AC3E}">
        <p14:creationId xmlns="" xmlns:p14="http://schemas.microsoft.com/office/powerpoint/2010/main" val="19615178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894193" y="2684431"/>
            <a:ext cx="7274258" cy="2400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Clr>
                <a:schemeClr val="accent6"/>
              </a:buClr>
              <a:buFont typeface="Wingdings" pitchFamily="2" charset="2"/>
              <a:buChar char="Ø"/>
            </a:pPr>
            <a:r>
              <a:rPr lang="zh-CN" altLang="en-US" sz="2000" dirty="0" smtClean="0">
                <a:latin typeface="方正黑体简体" panose="03000509000000000000" pitchFamily="65" charset="-122"/>
                <a:ea typeface="方正黑体简体" panose="03000509000000000000" pitchFamily="65" charset="-122"/>
              </a:rPr>
              <a:t>结果判定</a:t>
            </a:r>
            <a:r>
              <a:rPr lang="en-US" altLang="zh-CN" sz="2000" dirty="0" smtClean="0">
                <a:latin typeface="方正黑体简体" panose="03000509000000000000" pitchFamily="65" charset="-122"/>
                <a:ea typeface="方正黑体简体" panose="03000509000000000000" pitchFamily="65" charset="-122"/>
              </a:rPr>
              <a:t>    </a:t>
            </a:r>
            <a:r>
              <a:rPr lang="zh-CN" altLang="en-US" sz="2000" dirty="0" smtClean="0">
                <a:latin typeface="方正黑体简体" panose="03000509000000000000" pitchFamily="65" charset="-122"/>
                <a:ea typeface="方正黑体简体" panose="03000509000000000000" pitchFamily="65" charset="-122"/>
              </a:rPr>
              <a:t>国标</a:t>
            </a:r>
            <a:r>
              <a:rPr lang="en-US" altLang="zh-CN" sz="2000" dirty="0" smtClean="0">
                <a:latin typeface="方正黑体简体" panose="03000509000000000000" pitchFamily="65" charset="-122"/>
                <a:ea typeface="方正黑体简体" panose="03000509000000000000" pitchFamily="65" charset="-122"/>
              </a:rPr>
              <a:t>/</a:t>
            </a:r>
            <a:r>
              <a:rPr lang="zh-CN" altLang="en-US" sz="2000" dirty="0" smtClean="0">
                <a:latin typeface="方正黑体简体" panose="03000509000000000000" pitchFamily="65" charset="-122"/>
                <a:ea typeface="方正黑体简体" panose="03000509000000000000" pitchFamily="65" charset="-122"/>
              </a:rPr>
              <a:t>行标</a:t>
            </a:r>
            <a:r>
              <a:rPr lang="en-US" altLang="zh-CN" sz="2000" dirty="0" smtClean="0">
                <a:latin typeface="方正黑体简体" panose="03000509000000000000" pitchFamily="65" charset="-122"/>
                <a:ea typeface="方正黑体简体" panose="03000509000000000000" pitchFamily="65" charset="-122"/>
              </a:rPr>
              <a:t>/</a:t>
            </a:r>
            <a:r>
              <a:rPr lang="zh-CN" altLang="en-US" sz="2000" dirty="0" smtClean="0">
                <a:latin typeface="方正黑体简体" panose="03000509000000000000" pitchFamily="65" charset="-122"/>
                <a:ea typeface="方正黑体简体" panose="03000509000000000000" pitchFamily="65" charset="-122"/>
              </a:rPr>
              <a:t>企标</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buFont typeface="Wingdings" pitchFamily="2" charset="2"/>
              <a:buChar char="Ø"/>
            </a:pPr>
            <a:r>
              <a:rPr lang="zh-CN" altLang="en-US" sz="2000" dirty="0" smtClean="0">
                <a:latin typeface="方正黑体简体" panose="03000509000000000000" pitchFamily="65" charset="-122"/>
                <a:ea typeface="方正黑体简体" panose="03000509000000000000" pitchFamily="65" charset="-122"/>
              </a:rPr>
              <a:t>合格</a:t>
            </a:r>
            <a:r>
              <a:rPr lang="en-US" altLang="zh-CN" sz="2000" dirty="0" smtClean="0">
                <a:latin typeface="方正黑体简体" panose="03000509000000000000" pitchFamily="65" charset="-122"/>
                <a:ea typeface="方正黑体简体" panose="03000509000000000000" pitchFamily="65" charset="-122"/>
              </a:rPr>
              <a:t>SSOP</a:t>
            </a:r>
            <a:r>
              <a:rPr lang="zh-CN" altLang="en-US" sz="2000" dirty="0" smtClean="0">
                <a:latin typeface="方正黑体简体" panose="03000509000000000000" pitchFamily="65" charset="-122"/>
                <a:ea typeface="方正黑体简体" panose="03000509000000000000" pitchFamily="65" charset="-122"/>
              </a:rPr>
              <a:t>有效</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buFont typeface="Wingdings" pitchFamily="2" charset="2"/>
              <a:buChar char="Ø"/>
            </a:pPr>
            <a:r>
              <a:rPr lang="zh-CN" altLang="en-US" sz="2000" dirty="0" smtClean="0">
                <a:latin typeface="方正黑体简体" panose="03000509000000000000" pitchFamily="65" charset="-122"/>
                <a:ea typeface="方正黑体简体" panose="03000509000000000000" pitchFamily="65" charset="-122"/>
              </a:rPr>
              <a:t>不合格加强</a:t>
            </a:r>
            <a:r>
              <a:rPr lang="en-US" altLang="zh-CN" sz="2000" dirty="0" smtClean="0">
                <a:latin typeface="方正黑体简体" panose="03000509000000000000" pitchFamily="65" charset="-122"/>
                <a:ea typeface="方正黑体简体" panose="03000509000000000000" pitchFamily="65" charset="-122"/>
              </a:rPr>
              <a:t>SSOP</a:t>
            </a:r>
            <a:r>
              <a:rPr lang="zh-CN" altLang="en-US" sz="2000" dirty="0" smtClean="0">
                <a:latin typeface="方正黑体简体" panose="03000509000000000000" pitchFamily="65" charset="-122"/>
                <a:ea typeface="方正黑体简体" panose="03000509000000000000" pitchFamily="65" charset="-122"/>
              </a:rPr>
              <a:t>监督，找出原因及时纠正</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buFont typeface="Wingdings" pitchFamily="2" charset="2"/>
              <a:buChar char="Ø"/>
            </a:pPr>
            <a:r>
              <a:rPr lang="zh-CN" altLang="en-US" sz="2000" dirty="0" smtClean="0">
                <a:latin typeface="方正黑体简体" panose="03000509000000000000" pitchFamily="65" charset="-122"/>
                <a:ea typeface="方正黑体简体" panose="03000509000000000000" pitchFamily="65" charset="-122"/>
              </a:rPr>
              <a:t>调整监控范围及目标</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buFont typeface="Wingdings" pitchFamily="2" charset="2"/>
              <a:buChar char="Ø"/>
            </a:pPr>
            <a:r>
              <a:rPr lang="zh-CN" altLang="en-US" sz="2000" dirty="0" smtClean="0">
                <a:latin typeface="方正黑体简体" panose="03000509000000000000" pitchFamily="65" charset="-122"/>
                <a:ea typeface="方正黑体简体" panose="03000509000000000000" pitchFamily="65" charset="-122"/>
              </a:rPr>
              <a:t>指导对供应商做出评价</a:t>
            </a:r>
            <a:endParaRPr lang="en-US" altLang="zh-CN" sz="2000" dirty="0" smtClean="0">
              <a:latin typeface="方正黑体简体" panose="03000509000000000000" pitchFamily="65" charset="-122"/>
              <a:ea typeface="方正黑体简体" panose="03000509000000000000" pitchFamily="65" charset="-122"/>
            </a:endParaRPr>
          </a:p>
        </p:txBody>
      </p:sp>
      <p:pic>
        <p:nvPicPr>
          <p:cNvPr id="2050" name="Picture 2" descr="C:\Users\CFT-SHW\Desktop\微生物讲座\照片\报告.png"/>
          <p:cNvPicPr>
            <a:picLocks noChangeAspect="1" noChangeArrowheads="1"/>
          </p:cNvPicPr>
          <p:nvPr/>
        </p:nvPicPr>
        <p:blipFill>
          <a:blip r:embed="rId2" cstate="print"/>
          <a:srcRect/>
          <a:stretch>
            <a:fillRect/>
          </a:stretch>
        </p:blipFill>
        <p:spPr bwMode="auto">
          <a:xfrm>
            <a:off x="5889958" y="2790702"/>
            <a:ext cx="2477695" cy="2560548"/>
          </a:xfrm>
          <a:prstGeom prst="rect">
            <a:avLst/>
          </a:prstGeom>
          <a:noFill/>
        </p:spPr>
      </p:pic>
      <p:sp>
        <p:nvSpPr>
          <p:cNvPr id="5" name="TextBox 4"/>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监控与验证的结果</a:t>
            </a:r>
            <a:endParaRPr lang="zh-CN" altLang="en-US" sz="2000" b="1" dirty="0">
              <a:latin typeface="+mn-ea"/>
            </a:endParaRPr>
          </a:p>
        </p:txBody>
      </p:sp>
    </p:spTree>
    <p:extLst>
      <p:ext uri="{BB962C8B-B14F-4D97-AF65-F5344CB8AC3E}">
        <p14:creationId xmlns="" xmlns:p14="http://schemas.microsoft.com/office/powerpoint/2010/main" val="19615178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926274" y="2435684"/>
            <a:ext cx="7091917" cy="3243299"/>
          </a:xfrm>
          <a:prstGeom prst="rect">
            <a:avLst/>
          </a:prstGeom>
          <a:noFill/>
          <a:ln w="28575">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1" hangingPunct="1">
              <a:lnSpc>
                <a:spcPct val="90000"/>
              </a:lnSpc>
              <a:spcBef>
                <a:spcPts val="1000"/>
              </a:spcBef>
            </a:pPr>
            <a:r>
              <a:rPr lang="zh-CN" altLang="en-US" dirty="0" smtClean="0">
                <a:solidFill>
                  <a:srgbClr val="C00000"/>
                </a:solidFill>
              </a:rPr>
              <a:t>食品卫生微生物学检验－总则</a:t>
            </a:r>
            <a:r>
              <a:rPr lang="zh-CN" altLang="en-US" dirty="0" smtClean="0"/>
              <a:t>（</a:t>
            </a:r>
            <a:r>
              <a:rPr lang="en-US" altLang="zh-CN" dirty="0" smtClean="0"/>
              <a:t>GB4789.1</a:t>
            </a:r>
            <a:r>
              <a:rPr lang="zh-CN" altLang="en-US" dirty="0" smtClean="0"/>
              <a:t>－</a:t>
            </a:r>
            <a:r>
              <a:rPr lang="en-US" altLang="zh-CN" dirty="0" smtClean="0"/>
              <a:t>2016</a:t>
            </a:r>
            <a:r>
              <a:rPr lang="zh-CN" altLang="en-US" dirty="0" smtClean="0"/>
              <a:t>）</a:t>
            </a:r>
            <a:endParaRPr kumimoji="0" lang="en-US" altLang="zh-CN" b="0" i="0" u="none" strike="noStrike" kern="1200" cap="none" spc="0" normalizeH="0" baseline="0" noProof="0" dirty="0" smtClean="0">
              <a:ln>
                <a:noFill/>
              </a:ln>
              <a:effectLst/>
              <a:uLnTx/>
              <a:uFillTx/>
              <a:latin typeface="+mn-ea"/>
              <a:ea typeface="+mn-ea"/>
              <a:cs typeface="+mn-cs"/>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zh-CN" altLang="en-US" b="0" i="0" u="none" strike="noStrike" kern="1200" cap="none" spc="0" normalizeH="0" baseline="0" noProof="0" dirty="0" smtClean="0">
                <a:ln>
                  <a:noFill/>
                </a:ln>
                <a:effectLst/>
                <a:uLnTx/>
                <a:uFillTx/>
                <a:latin typeface="+mn-ea"/>
                <a:ea typeface="+mn-ea"/>
                <a:cs typeface="+mn-cs"/>
              </a:rPr>
              <a:t>二级采样方案（如</a:t>
            </a:r>
            <a:r>
              <a:rPr kumimoji="0" lang="en-US" altLang="zh-CN" b="0" i="0" u="none" strike="noStrike" kern="1200" cap="none" spc="0" normalizeH="0" baseline="0" noProof="0" dirty="0" smtClean="0">
                <a:ln>
                  <a:noFill/>
                </a:ln>
                <a:effectLst/>
                <a:uLnTx/>
                <a:uFillTx/>
                <a:latin typeface="+mn-ea"/>
                <a:ea typeface="+mn-ea"/>
                <a:cs typeface="+mn-cs"/>
              </a:rPr>
              <a:t>-</a:t>
            </a:r>
            <a:r>
              <a:rPr kumimoji="0" lang="zh-CN" altLang="en-US" b="0" i="0" u="none" strike="noStrike" kern="1200" cap="none" spc="0" normalizeH="0" baseline="0" noProof="0" dirty="0" smtClean="0">
                <a:ln>
                  <a:noFill/>
                </a:ln>
                <a:effectLst/>
                <a:uLnTx/>
                <a:uFillTx/>
                <a:latin typeface="+mn-ea"/>
                <a:ea typeface="+mn-ea"/>
                <a:cs typeface="+mn-cs"/>
              </a:rPr>
              <a:t>沙门氏菌）</a:t>
            </a:r>
            <a:endParaRPr kumimoji="0" lang="en-US" altLang="zh-CN" b="0" i="0" u="none" strike="noStrike" kern="1200" cap="none" spc="0" normalizeH="0" baseline="0" noProof="0" dirty="0" smtClean="0">
              <a:ln>
                <a:noFill/>
              </a:ln>
              <a:effectLst/>
              <a:uLnTx/>
              <a:uFillTx/>
              <a:latin typeface="+mn-ea"/>
              <a:ea typeface="+mn-ea"/>
              <a:cs typeface="+mn-cs"/>
            </a:endParaRPr>
          </a:p>
          <a:p>
            <a:pPr marL="457200" marR="0" lvl="1" indent="0" algn="ctr" defTabSz="914400" rtl="0" eaLnBrk="1" fontAlgn="base" latinLnBrk="0" hangingPunct="1">
              <a:lnSpc>
                <a:spcPct val="90000"/>
              </a:lnSpc>
              <a:spcBef>
                <a:spcPts val="500"/>
              </a:spcBef>
              <a:spcAft>
                <a:spcPct val="0"/>
              </a:spcAft>
              <a:buClrTx/>
              <a:buSzTx/>
              <a:buFont typeface="Arial" panose="020B0604020202020204" pitchFamily="34" charset="0"/>
              <a:buNone/>
              <a:tabLst/>
              <a:defRPr/>
            </a:pPr>
            <a:r>
              <a:rPr kumimoji="0" lang="en-US" altLang="zh-CN" b="1" i="0" u="none" strike="noStrike" kern="1200" cap="none" spc="0" normalizeH="0" baseline="0" noProof="0" dirty="0" smtClean="0">
                <a:ln>
                  <a:noFill/>
                </a:ln>
                <a:solidFill>
                  <a:srgbClr val="FF0000"/>
                </a:solidFill>
                <a:effectLst/>
                <a:uLnTx/>
                <a:uFillTx/>
                <a:latin typeface="+mn-ea"/>
                <a:ea typeface="宋体" charset="-122"/>
                <a:cs typeface="+mn-cs"/>
              </a:rPr>
              <a:t>n=5   c=0  m=0 </a:t>
            </a:r>
            <a:r>
              <a:rPr kumimoji="0" lang="en-US" altLang="zh-CN" b="1" i="0" u="none" strike="noStrike" kern="1200" cap="none" spc="0" normalizeH="0" baseline="0" noProof="0" dirty="0" err="1" smtClean="0">
                <a:ln>
                  <a:noFill/>
                </a:ln>
                <a:solidFill>
                  <a:srgbClr val="FF0000"/>
                </a:solidFill>
                <a:effectLst/>
                <a:uLnTx/>
                <a:uFillTx/>
                <a:latin typeface="+mn-ea"/>
                <a:ea typeface="宋体" charset="-122"/>
                <a:cs typeface="+mn-cs"/>
              </a:rPr>
              <a:t>cfu</a:t>
            </a:r>
            <a:r>
              <a:rPr kumimoji="0" lang="en-US" altLang="zh-CN" b="1" i="0" u="none" strike="noStrike" kern="1200" cap="none" spc="0" normalizeH="0" baseline="0" noProof="0" dirty="0" smtClean="0">
                <a:ln>
                  <a:noFill/>
                </a:ln>
                <a:solidFill>
                  <a:srgbClr val="FF0000"/>
                </a:solidFill>
                <a:effectLst/>
                <a:uLnTx/>
                <a:uFillTx/>
                <a:latin typeface="+mn-ea"/>
                <a:ea typeface="宋体" charset="-122"/>
                <a:cs typeface="+mn-cs"/>
              </a:rPr>
              <a:t>/25g</a:t>
            </a: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zh-CN" altLang="en-US" b="0" i="0" u="none" strike="noStrike" kern="1200" cap="none" spc="0" normalizeH="0" baseline="0" noProof="0" dirty="0" smtClean="0">
                <a:ln>
                  <a:noFill/>
                </a:ln>
                <a:effectLst/>
                <a:uLnTx/>
                <a:uFillTx/>
                <a:latin typeface="+mn-ea"/>
                <a:ea typeface="+mn-ea"/>
                <a:cs typeface="+mn-cs"/>
              </a:rPr>
              <a:t>三级采样方案（如</a:t>
            </a:r>
            <a:r>
              <a:rPr kumimoji="0" lang="en-US" altLang="zh-CN" b="0" i="0" u="none" strike="noStrike" kern="1200" cap="none" spc="0" normalizeH="0" baseline="0" noProof="0" dirty="0" smtClean="0">
                <a:ln>
                  <a:noFill/>
                </a:ln>
                <a:effectLst/>
                <a:uLnTx/>
                <a:uFillTx/>
                <a:latin typeface="+mn-ea"/>
                <a:ea typeface="+mn-ea"/>
                <a:cs typeface="+mn-cs"/>
              </a:rPr>
              <a:t>-</a:t>
            </a:r>
            <a:r>
              <a:rPr kumimoji="0" lang="zh-CN" altLang="en-US" b="0" i="0" u="none" strike="noStrike" kern="1200" cap="none" spc="0" normalizeH="0" baseline="0" noProof="0" dirty="0" smtClean="0">
                <a:ln>
                  <a:noFill/>
                </a:ln>
                <a:effectLst/>
                <a:uLnTx/>
                <a:uFillTx/>
                <a:latin typeface="+mn-ea"/>
                <a:ea typeface="+mn-ea"/>
                <a:cs typeface="+mn-cs"/>
              </a:rPr>
              <a:t>熟制速冻面米制品中的金黄色葡萄球菌）</a:t>
            </a:r>
            <a:endParaRPr kumimoji="0" lang="en-US" altLang="zh-CN" b="0" i="0" u="none" strike="noStrike" kern="1200" cap="none" spc="0" normalizeH="0" baseline="0" noProof="0" dirty="0" smtClean="0">
              <a:ln>
                <a:noFill/>
              </a:ln>
              <a:effectLst/>
              <a:uLnTx/>
              <a:uFillTx/>
              <a:latin typeface="+mn-ea"/>
              <a:ea typeface="+mn-ea"/>
              <a:cs typeface="+mn-cs"/>
            </a:endParaRPr>
          </a:p>
          <a:p>
            <a:pPr marL="457200" marR="0" lvl="1" indent="0" algn="ctr" defTabSz="914400" rtl="0" eaLnBrk="1" fontAlgn="base" latinLnBrk="0" hangingPunct="1">
              <a:lnSpc>
                <a:spcPct val="90000"/>
              </a:lnSpc>
              <a:spcBef>
                <a:spcPts val="500"/>
              </a:spcBef>
              <a:spcAft>
                <a:spcPct val="0"/>
              </a:spcAft>
              <a:buClrTx/>
              <a:buSzTx/>
              <a:buFont typeface="Arial" panose="020B0604020202020204" pitchFamily="34" charset="0"/>
              <a:buNone/>
              <a:tabLst/>
              <a:defRPr/>
            </a:pPr>
            <a:r>
              <a:rPr kumimoji="0" lang="en-US" altLang="zh-CN" b="1" i="0" u="none" strike="noStrike" kern="1200" cap="none" spc="0" normalizeH="0" baseline="0" noProof="0" dirty="0" smtClean="0">
                <a:ln>
                  <a:noFill/>
                </a:ln>
                <a:solidFill>
                  <a:srgbClr val="FF0000"/>
                </a:solidFill>
                <a:effectLst/>
                <a:uLnTx/>
                <a:uFillTx/>
                <a:latin typeface="+mn-ea"/>
                <a:ea typeface="宋体" charset="-122"/>
                <a:cs typeface="+mn-cs"/>
              </a:rPr>
              <a:t>n=5   c=2  m=100 </a:t>
            </a:r>
            <a:r>
              <a:rPr kumimoji="0" lang="en-US" altLang="zh-CN" b="1" i="0" u="none" strike="noStrike" kern="1200" cap="none" spc="0" normalizeH="0" baseline="0" noProof="0" dirty="0" err="1" smtClean="0">
                <a:ln>
                  <a:noFill/>
                </a:ln>
                <a:solidFill>
                  <a:srgbClr val="FF0000"/>
                </a:solidFill>
                <a:effectLst/>
                <a:uLnTx/>
                <a:uFillTx/>
                <a:latin typeface="+mn-ea"/>
                <a:ea typeface="宋体" charset="-122"/>
                <a:cs typeface="+mn-cs"/>
              </a:rPr>
              <a:t>cfu</a:t>
            </a:r>
            <a:r>
              <a:rPr kumimoji="0" lang="en-US" altLang="zh-CN" b="1" i="0" u="none" strike="noStrike" kern="1200" cap="none" spc="0" normalizeH="0" baseline="0" noProof="0" dirty="0" smtClean="0">
                <a:ln>
                  <a:noFill/>
                </a:ln>
                <a:solidFill>
                  <a:srgbClr val="FF0000"/>
                </a:solidFill>
                <a:effectLst/>
                <a:uLnTx/>
                <a:uFillTx/>
                <a:latin typeface="+mn-ea"/>
                <a:ea typeface="宋体" charset="-122"/>
                <a:cs typeface="+mn-cs"/>
              </a:rPr>
              <a:t>/g  M=1000cfu/g</a:t>
            </a:r>
          </a:p>
          <a:p>
            <a:pPr marL="457200" marR="0" lvl="1" indent="0" defTabSz="914400" rtl="0" eaLnBrk="1" fontAlgn="base" latinLnBrk="0" hangingPunct="1">
              <a:lnSpc>
                <a:spcPct val="90000"/>
              </a:lnSpc>
              <a:spcBef>
                <a:spcPts val="500"/>
              </a:spcBef>
              <a:spcAft>
                <a:spcPct val="0"/>
              </a:spcAft>
              <a:buClrTx/>
              <a:buSzTx/>
              <a:buFont typeface="Arial" panose="020B0604020202020204" pitchFamily="34" charset="0"/>
              <a:buNone/>
              <a:tabLst/>
              <a:defRPr/>
            </a:pPr>
            <a:r>
              <a:rPr kumimoji="0" lang="zh-CN" altLang="en-US" b="1" i="0" u="none" strike="noStrike" kern="1200" cap="none" spc="0" normalizeH="0" baseline="0" noProof="0" dirty="0" smtClean="0">
                <a:ln>
                  <a:noFill/>
                </a:ln>
                <a:effectLst/>
                <a:uLnTx/>
                <a:uFillTx/>
                <a:latin typeface="+mn-ea"/>
                <a:ea typeface="宋体" charset="-122"/>
                <a:cs typeface="+mn-cs"/>
              </a:rPr>
              <a:t>若</a:t>
            </a:r>
            <a:r>
              <a:rPr kumimoji="0" lang="en-US" altLang="zh-CN" b="1" i="0" u="none" strike="noStrike" kern="1200" cap="none" spc="0" normalizeH="0" baseline="0" noProof="0" dirty="0" smtClean="0">
                <a:ln>
                  <a:noFill/>
                </a:ln>
                <a:effectLst/>
                <a:uLnTx/>
                <a:uFillTx/>
                <a:latin typeface="+mn-ea"/>
                <a:ea typeface="宋体" charset="-122"/>
                <a:cs typeface="+mn-cs"/>
              </a:rPr>
              <a:t>5</a:t>
            </a:r>
            <a:r>
              <a:rPr kumimoji="0" lang="zh-CN" altLang="en-US" b="1" i="0" u="none" strike="noStrike" kern="1200" cap="none" spc="0" normalizeH="0" baseline="0" noProof="0" dirty="0" smtClean="0">
                <a:ln>
                  <a:noFill/>
                </a:ln>
                <a:effectLst/>
                <a:uLnTx/>
                <a:uFillTx/>
                <a:latin typeface="+mn-ea"/>
                <a:ea typeface="宋体" charset="-122"/>
                <a:cs typeface="+mn-cs"/>
              </a:rPr>
              <a:t>个样品的检验结果均小于或等于</a:t>
            </a:r>
            <a:r>
              <a:rPr kumimoji="0" lang="en-US" altLang="zh-CN" b="1" i="0" u="none" strike="noStrike" kern="1200" cap="none" spc="0" normalizeH="0" baseline="0" noProof="0" dirty="0" smtClean="0">
                <a:ln>
                  <a:noFill/>
                </a:ln>
                <a:effectLst/>
                <a:uLnTx/>
                <a:uFillTx/>
                <a:latin typeface="+mn-ea"/>
                <a:ea typeface="宋体" charset="-122"/>
                <a:cs typeface="+mn-cs"/>
              </a:rPr>
              <a:t>m </a:t>
            </a:r>
            <a:r>
              <a:rPr kumimoji="0" lang="zh-CN" altLang="en-US" b="1" i="0" u="none" strike="noStrike" kern="1200" cap="none" spc="0" normalizeH="0" baseline="0" noProof="0" dirty="0" smtClean="0">
                <a:ln>
                  <a:noFill/>
                </a:ln>
                <a:effectLst/>
                <a:uLnTx/>
                <a:uFillTx/>
                <a:latin typeface="+mn-ea"/>
                <a:ea typeface="宋体" charset="-122"/>
                <a:cs typeface="+mn-cs"/>
              </a:rPr>
              <a:t>值（≤</a:t>
            </a:r>
            <a:r>
              <a:rPr kumimoji="0" lang="en-US" altLang="zh-CN" b="1" i="0" u="none" strike="noStrike" kern="1200" cap="none" spc="0" normalizeH="0" baseline="0" noProof="0" dirty="0" smtClean="0">
                <a:ln>
                  <a:noFill/>
                </a:ln>
                <a:effectLst/>
                <a:uLnTx/>
                <a:uFillTx/>
                <a:latin typeface="+mn-ea"/>
                <a:ea typeface="宋体" charset="-122"/>
                <a:cs typeface="+mn-cs"/>
              </a:rPr>
              <a:t>100cfu/g</a:t>
            </a:r>
            <a:r>
              <a:rPr kumimoji="0" lang="zh-CN" altLang="en-US" b="1" i="0" u="none" strike="noStrike" kern="1200" cap="none" spc="0" normalizeH="0" baseline="0" noProof="0" dirty="0" smtClean="0">
                <a:ln>
                  <a:noFill/>
                </a:ln>
                <a:effectLst/>
                <a:uLnTx/>
                <a:uFillTx/>
                <a:latin typeface="+mn-ea"/>
                <a:ea typeface="宋体" charset="-122"/>
                <a:cs typeface="+mn-cs"/>
              </a:rPr>
              <a:t>）  </a:t>
            </a:r>
            <a:r>
              <a:rPr kumimoji="0" lang="en-US" altLang="zh-CN" b="1" i="0" u="none" strike="noStrike" kern="1200" cap="none" spc="0" normalizeH="0" baseline="0" noProof="0" dirty="0" smtClean="0">
                <a:ln>
                  <a:noFill/>
                </a:ln>
                <a:effectLst/>
                <a:uLnTx/>
                <a:uFillTx/>
                <a:latin typeface="+mn-ea"/>
                <a:ea typeface="宋体" charset="-122"/>
                <a:cs typeface="+mn-cs"/>
              </a:rPr>
              <a:t>	</a:t>
            </a:r>
            <a:r>
              <a:rPr kumimoji="0" lang="zh-CN" altLang="en-US" b="1" i="0" u="none" strike="noStrike" kern="1200" cap="none" spc="0" normalizeH="0" baseline="0" noProof="0" dirty="0" smtClean="0">
                <a:ln>
                  <a:noFill/>
                </a:ln>
                <a:effectLst/>
                <a:uLnTx/>
                <a:uFillTx/>
                <a:latin typeface="+mn-ea"/>
                <a:ea typeface="宋体" charset="-122"/>
                <a:cs typeface="Tahoma" pitchFamily="34" charset="0"/>
              </a:rPr>
              <a:t>√</a:t>
            </a:r>
          </a:p>
          <a:p>
            <a:pPr marL="457200" marR="0" lvl="1" indent="0" defTabSz="914400" rtl="0" eaLnBrk="1" fontAlgn="base" latinLnBrk="0" hangingPunct="1">
              <a:lnSpc>
                <a:spcPct val="90000"/>
              </a:lnSpc>
              <a:spcBef>
                <a:spcPts val="500"/>
              </a:spcBef>
              <a:spcAft>
                <a:spcPct val="0"/>
              </a:spcAft>
              <a:buClrTx/>
              <a:buSzTx/>
              <a:buFont typeface="Arial" panose="020B0604020202020204" pitchFamily="34" charset="0"/>
              <a:buNone/>
              <a:tabLst/>
              <a:defRPr/>
            </a:pPr>
            <a:r>
              <a:rPr kumimoji="0" lang="zh-CN" altLang="en-US" b="1" i="0" u="none" strike="noStrike" kern="1200" cap="none" spc="0" normalizeH="0" baseline="0" noProof="0" dirty="0" smtClean="0">
                <a:ln>
                  <a:noFill/>
                </a:ln>
                <a:effectLst/>
                <a:uLnTx/>
                <a:uFillTx/>
                <a:latin typeface="+mn-ea"/>
                <a:ea typeface="宋体" charset="-122"/>
                <a:cs typeface="+mn-cs"/>
              </a:rPr>
              <a:t>若≤</a:t>
            </a:r>
            <a:r>
              <a:rPr kumimoji="0" lang="en-US" altLang="zh-CN" b="1" i="0" u="none" strike="noStrike" kern="1200" cap="none" spc="0" normalizeH="0" baseline="0" noProof="0" dirty="0" smtClean="0">
                <a:ln>
                  <a:noFill/>
                </a:ln>
                <a:effectLst/>
                <a:uLnTx/>
                <a:uFillTx/>
                <a:latin typeface="+mn-ea"/>
                <a:ea typeface="宋体" charset="-122"/>
                <a:cs typeface="+mn-cs"/>
              </a:rPr>
              <a:t>2</a:t>
            </a:r>
            <a:r>
              <a:rPr kumimoji="0" lang="zh-CN" altLang="en-US" b="1" i="0" u="none" strike="noStrike" kern="1200" cap="none" spc="0" normalizeH="0" baseline="0" noProof="0" dirty="0" smtClean="0">
                <a:ln>
                  <a:noFill/>
                </a:ln>
                <a:effectLst/>
                <a:uLnTx/>
                <a:uFillTx/>
                <a:latin typeface="+mn-ea"/>
                <a:ea typeface="宋体" charset="-122"/>
                <a:cs typeface="+mn-cs"/>
              </a:rPr>
              <a:t>个样品 位于</a:t>
            </a:r>
            <a:r>
              <a:rPr kumimoji="0" lang="en-US" altLang="zh-CN" b="1" i="0" u="none" strike="noStrike" kern="1200" cap="none" spc="0" normalizeH="0" baseline="0" noProof="0" dirty="0" smtClean="0">
                <a:ln>
                  <a:noFill/>
                </a:ln>
                <a:effectLst/>
                <a:uLnTx/>
                <a:uFillTx/>
                <a:latin typeface="+mn-ea"/>
                <a:ea typeface="宋体" charset="-122"/>
                <a:cs typeface="+mn-cs"/>
              </a:rPr>
              <a:t>m</a:t>
            </a:r>
            <a:r>
              <a:rPr kumimoji="0" lang="zh-CN" altLang="en-US" b="1" i="0" u="none" strike="noStrike" kern="1200" cap="none" spc="0" normalizeH="0" baseline="0" noProof="0" dirty="0" smtClean="0">
                <a:ln>
                  <a:noFill/>
                </a:ln>
                <a:effectLst/>
                <a:uLnTx/>
                <a:uFillTx/>
                <a:latin typeface="+mn-ea"/>
                <a:ea typeface="宋体" charset="-122"/>
                <a:cs typeface="+mn-cs"/>
              </a:rPr>
              <a:t>和</a:t>
            </a:r>
            <a:r>
              <a:rPr kumimoji="0" lang="en-US" altLang="zh-CN" b="1" i="0" u="none" strike="noStrike" kern="1200" cap="none" spc="0" normalizeH="0" baseline="0" noProof="0" dirty="0" smtClean="0">
                <a:ln>
                  <a:noFill/>
                </a:ln>
                <a:effectLst/>
                <a:uLnTx/>
                <a:uFillTx/>
                <a:latin typeface="+mn-ea"/>
                <a:ea typeface="宋体" charset="-122"/>
                <a:cs typeface="+mn-cs"/>
              </a:rPr>
              <a:t>M</a:t>
            </a:r>
            <a:r>
              <a:rPr kumimoji="0" lang="zh-CN" altLang="en-US" b="1" i="0" u="none" strike="noStrike" kern="1200" cap="none" spc="0" normalizeH="0" baseline="0" noProof="0" dirty="0" smtClean="0">
                <a:ln>
                  <a:noFill/>
                </a:ln>
                <a:effectLst/>
                <a:uLnTx/>
                <a:uFillTx/>
                <a:latin typeface="+mn-ea"/>
                <a:ea typeface="宋体" charset="-122"/>
                <a:cs typeface="+mn-cs"/>
              </a:rPr>
              <a:t>之间（</a:t>
            </a:r>
            <a:r>
              <a:rPr kumimoji="0" lang="en-US" altLang="zh-CN" b="1" i="0" u="none" strike="noStrike" kern="1200" cap="none" spc="0" normalizeH="0" baseline="0" noProof="0" dirty="0" smtClean="0">
                <a:ln>
                  <a:noFill/>
                </a:ln>
                <a:effectLst/>
                <a:uLnTx/>
                <a:uFillTx/>
                <a:latin typeface="+mn-ea"/>
                <a:ea typeface="宋体" charset="-122"/>
                <a:cs typeface="+mn-cs"/>
              </a:rPr>
              <a:t>100 </a:t>
            </a:r>
            <a:r>
              <a:rPr kumimoji="0" lang="en-US" altLang="zh-CN" b="1" i="0" u="none" strike="noStrike" kern="1200" cap="none" spc="0" normalizeH="0" baseline="0" noProof="0" dirty="0" err="1" smtClean="0">
                <a:ln>
                  <a:noFill/>
                </a:ln>
                <a:effectLst/>
                <a:uLnTx/>
                <a:uFillTx/>
                <a:latin typeface="+mn-ea"/>
                <a:ea typeface="宋体" charset="-122"/>
                <a:cs typeface="+mn-cs"/>
              </a:rPr>
              <a:t>cfu</a:t>
            </a:r>
            <a:r>
              <a:rPr kumimoji="0" lang="en-US" altLang="zh-CN" b="1" i="0" u="none" strike="noStrike" kern="1200" cap="none" spc="0" normalizeH="0" baseline="0" noProof="0" dirty="0" smtClean="0">
                <a:ln>
                  <a:noFill/>
                </a:ln>
                <a:effectLst/>
                <a:uLnTx/>
                <a:uFillTx/>
                <a:latin typeface="+mn-ea"/>
                <a:ea typeface="宋体" charset="-122"/>
                <a:cs typeface="+mn-cs"/>
              </a:rPr>
              <a:t>/g &lt;X≤1000cfu/g</a:t>
            </a:r>
            <a:r>
              <a:rPr kumimoji="0" lang="zh-CN" altLang="en-US" b="1" i="0" u="none" strike="noStrike" kern="1200" cap="none" spc="0" normalizeH="0" baseline="0" noProof="0" dirty="0" smtClean="0">
                <a:ln>
                  <a:noFill/>
                </a:ln>
                <a:effectLst/>
                <a:uLnTx/>
                <a:uFillTx/>
                <a:latin typeface="+mn-ea"/>
                <a:ea typeface="宋体" charset="-122"/>
                <a:cs typeface="+mn-cs"/>
              </a:rPr>
              <a:t>）</a:t>
            </a:r>
            <a:r>
              <a:rPr kumimoji="0" lang="en-US" altLang="zh-CN" b="1" i="0" u="none" strike="noStrike" kern="1200" cap="none" spc="0" normalizeH="0" baseline="0" noProof="0" dirty="0" smtClean="0">
                <a:ln>
                  <a:noFill/>
                </a:ln>
                <a:effectLst/>
                <a:uLnTx/>
                <a:uFillTx/>
                <a:latin typeface="+mn-ea"/>
                <a:ea typeface="宋体" charset="-122"/>
                <a:cs typeface="+mn-cs"/>
              </a:rPr>
              <a:t>	</a:t>
            </a:r>
            <a:r>
              <a:rPr kumimoji="0" lang="zh-CN" altLang="en-US" b="1" i="0" u="none" strike="noStrike" kern="1200" cap="none" spc="0" normalizeH="0" baseline="0" noProof="0" dirty="0" smtClean="0">
                <a:ln>
                  <a:noFill/>
                </a:ln>
                <a:effectLst/>
                <a:uLnTx/>
                <a:uFillTx/>
                <a:latin typeface="+mn-ea"/>
                <a:ea typeface="宋体" charset="-122"/>
                <a:cs typeface="Tahoma" pitchFamily="34" charset="0"/>
              </a:rPr>
              <a:t>√</a:t>
            </a:r>
            <a:endParaRPr kumimoji="0" lang="zh-CN" altLang="en-US" b="1" i="0" u="none" strike="noStrike" kern="1200" cap="none" spc="0" normalizeH="0" baseline="0" noProof="0" dirty="0" smtClean="0">
              <a:ln>
                <a:noFill/>
              </a:ln>
              <a:effectLst/>
              <a:uLnTx/>
              <a:uFillTx/>
              <a:latin typeface="+mn-ea"/>
              <a:ea typeface="宋体" charset="-122"/>
              <a:cs typeface="+mn-cs"/>
            </a:endParaRPr>
          </a:p>
          <a:p>
            <a:pPr marL="457200" marR="0" lvl="1" indent="0" defTabSz="914400" rtl="0" eaLnBrk="1" fontAlgn="base" latinLnBrk="0" hangingPunct="1">
              <a:lnSpc>
                <a:spcPct val="90000"/>
              </a:lnSpc>
              <a:spcBef>
                <a:spcPts val="500"/>
              </a:spcBef>
              <a:spcAft>
                <a:spcPct val="0"/>
              </a:spcAft>
              <a:buClrTx/>
              <a:buSzTx/>
              <a:buFont typeface="Arial" panose="020B0604020202020204" pitchFamily="34" charset="0"/>
              <a:buNone/>
              <a:tabLst/>
              <a:defRPr/>
            </a:pPr>
            <a:r>
              <a:rPr kumimoji="0" lang="zh-CN" altLang="en-US" b="1" i="0" u="none" strike="noStrike" kern="1200" cap="none" spc="0" normalizeH="0" baseline="0" noProof="0" dirty="0" smtClean="0">
                <a:ln>
                  <a:noFill/>
                </a:ln>
                <a:effectLst/>
                <a:uLnTx/>
                <a:uFillTx/>
                <a:latin typeface="+mn-ea"/>
                <a:ea typeface="宋体" charset="-122"/>
                <a:cs typeface="+mn-cs"/>
              </a:rPr>
              <a:t>若</a:t>
            </a:r>
            <a:r>
              <a:rPr kumimoji="0" lang="en-US" altLang="zh-CN" b="1" i="0" u="none" strike="noStrike" kern="1200" cap="none" spc="0" normalizeH="0" baseline="0" noProof="0" dirty="0" smtClean="0">
                <a:ln>
                  <a:noFill/>
                </a:ln>
                <a:effectLst/>
                <a:uLnTx/>
                <a:uFillTx/>
                <a:latin typeface="+mn-ea"/>
                <a:ea typeface="宋体" charset="-122"/>
                <a:cs typeface="+mn-cs"/>
              </a:rPr>
              <a:t>3</a:t>
            </a:r>
            <a:r>
              <a:rPr kumimoji="0" lang="zh-CN" altLang="en-US" b="1" i="0" u="none" strike="noStrike" kern="1200" cap="none" spc="0" normalizeH="0" baseline="0" noProof="0" dirty="0" smtClean="0">
                <a:ln>
                  <a:noFill/>
                </a:ln>
                <a:effectLst/>
                <a:uLnTx/>
                <a:uFillTx/>
                <a:latin typeface="+mn-ea"/>
                <a:ea typeface="宋体" charset="-122"/>
                <a:cs typeface="+mn-cs"/>
              </a:rPr>
              <a:t>个及以上样品的检验结果位于</a:t>
            </a:r>
            <a:r>
              <a:rPr kumimoji="0" lang="en-US" altLang="zh-CN" b="1" i="0" u="none" strike="noStrike" kern="1200" cap="none" spc="0" normalizeH="0" baseline="0" noProof="0" dirty="0" smtClean="0">
                <a:ln>
                  <a:noFill/>
                </a:ln>
                <a:effectLst/>
                <a:uLnTx/>
                <a:uFillTx/>
                <a:latin typeface="+mn-ea"/>
                <a:ea typeface="宋体" charset="-122"/>
                <a:cs typeface="+mn-cs"/>
              </a:rPr>
              <a:t>m</a:t>
            </a:r>
            <a:r>
              <a:rPr kumimoji="0" lang="zh-CN" altLang="en-US" b="1" i="0" u="none" strike="noStrike" kern="1200" cap="none" spc="0" normalizeH="0" baseline="0" noProof="0" dirty="0" smtClean="0">
                <a:ln>
                  <a:noFill/>
                </a:ln>
                <a:effectLst/>
                <a:uLnTx/>
                <a:uFillTx/>
                <a:latin typeface="+mn-ea"/>
                <a:ea typeface="宋体" charset="-122"/>
                <a:cs typeface="+mn-cs"/>
              </a:rPr>
              <a:t>值和</a:t>
            </a:r>
            <a:r>
              <a:rPr kumimoji="0" lang="en-US" altLang="zh-CN" b="1" i="0" u="none" strike="noStrike" kern="1200" cap="none" spc="0" normalizeH="0" baseline="0" noProof="0" dirty="0" smtClean="0">
                <a:ln>
                  <a:noFill/>
                </a:ln>
                <a:effectLst/>
                <a:uLnTx/>
                <a:uFillTx/>
                <a:latin typeface="+mn-ea"/>
                <a:ea typeface="宋体" charset="-122"/>
                <a:cs typeface="+mn-cs"/>
              </a:rPr>
              <a:t>M</a:t>
            </a:r>
            <a:r>
              <a:rPr kumimoji="0" lang="zh-CN" altLang="en-US" b="1" i="0" u="none" strike="noStrike" kern="1200" cap="none" spc="0" normalizeH="0" baseline="0" noProof="0" dirty="0" smtClean="0">
                <a:ln>
                  <a:noFill/>
                </a:ln>
                <a:effectLst/>
                <a:uLnTx/>
                <a:uFillTx/>
                <a:latin typeface="+mn-ea"/>
                <a:ea typeface="宋体" charset="-122"/>
                <a:cs typeface="+mn-cs"/>
              </a:rPr>
              <a:t>值之间	</a:t>
            </a:r>
            <a:r>
              <a:rPr kumimoji="0" lang="en-US" altLang="zh-CN" b="0" i="0" u="none" strike="noStrike" kern="1200" cap="none" spc="0" normalizeH="0" baseline="0" noProof="0" dirty="0" smtClean="0">
                <a:ln>
                  <a:noFill/>
                </a:ln>
                <a:effectLst/>
                <a:uLnTx/>
                <a:uFillTx/>
                <a:latin typeface="+mn-ea"/>
                <a:ea typeface="宋体" charset="-122"/>
                <a:cs typeface="+mn-cs"/>
              </a:rPr>
              <a:t>	 </a:t>
            </a:r>
            <a:r>
              <a:rPr kumimoji="0" lang="en-US" altLang="zh-CN" b="1" i="0" u="none" strike="noStrike" kern="1200" cap="none" spc="0" normalizeH="0" baseline="0" noProof="0" dirty="0" smtClean="0">
                <a:ln>
                  <a:noFill/>
                </a:ln>
                <a:effectLst/>
                <a:uLnTx/>
                <a:uFillTx/>
                <a:latin typeface="+mn-ea"/>
                <a:ea typeface="宋体" charset="-122"/>
                <a:cs typeface="+mn-cs"/>
              </a:rPr>
              <a:t>X</a:t>
            </a:r>
          </a:p>
          <a:p>
            <a:pPr lvl="1" eaLnBrk="1" hangingPunct="1">
              <a:lnSpc>
                <a:spcPct val="90000"/>
              </a:lnSpc>
              <a:spcBef>
                <a:spcPts val="500"/>
              </a:spcBef>
            </a:pPr>
            <a:r>
              <a:rPr kumimoji="0" lang="zh-CN" altLang="en-US" b="1" i="0" u="none" strike="noStrike" kern="1200" cap="none" spc="0" normalizeH="0" baseline="0" noProof="0" dirty="0" smtClean="0">
                <a:ln>
                  <a:noFill/>
                </a:ln>
                <a:effectLst/>
                <a:uLnTx/>
                <a:uFillTx/>
                <a:latin typeface="+mn-ea"/>
                <a:ea typeface="宋体" charset="-122"/>
                <a:cs typeface="+mn-cs"/>
              </a:rPr>
              <a:t>若有任一样品的检验结果大于</a:t>
            </a:r>
            <a:r>
              <a:rPr kumimoji="0" lang="en-US" altLang="zh-CN" b="1" i="0" u="none" strike="noStrike" kern="1200" cap="none" spc="0" normalizeH="0" baseline="0" noProof="0" dirty="0" smtClean="0">
                <a:ln>
                  <a:noFill/>
                </a:ln>
                <a:effectLst/>
                <a:uLnTx/>
                <a:uFillTx/>
                <a:latin typeface="+mn-ea"/>
                <a:ea typeface="宋体" charset="-122"/>
                <a:cs typeface="+mn-cs"/>
              </a:rPr>
              <a:t>M</a:t>
            </a:r>
            <a:r>
              <a:rPr kumimoji="0" lang="zh-CN" altLang="en-US" b="1" i="0" u="none" strike="noStrike" kern="1200" cap="none" spc="0" normalizeH="0" baseline="0" noProof="0" dirty="0" smtClean="0">
                <a:ln>
                  <a:noFill/>
                </a:ln>
                <a:effectLst/>
                <a:uLnTx/>
                <a:uFillTx/>
                <a:latin typeface="+mn-ea"/>
                <a:ea typeface="宋体" charset="-122"/>
                <a:cs typeface="+mn-cs"/>
              </a:rPr>
              <a:t>值（</a:t>
            </a:r>
            <a:r>
              <a:rPr kumimoji="0" lang="en-US" altLang="zh-CN" b="1" i="0" u="none" strike="noStrike" kern="1200" cap="none" spc="0" normalizeH="0" baseline="0" noProof="0" dirty="0" smtClean="0">
                <a:ln>
                  <a:noFill/>
                </a:ln>
                <a:effectLst/>
                <a:uLnTx/>
                <a:uFillTx/>
                <a:latin typeface="+mn-ea"/>
                <a:ea typeface="宋体" charset="-122"/>
                <a:cs typeface="+mn-cs"/>
              </a:rPr>
              <a:t>&gt;1000cfu/g</a:t>
            </a:r>
            <a:r>
              <a:rPr kumimoji="0" lang="zh-CN" altLang="en-US" b="1" i="0" u="none" strike="noStrike" kern="1200" cap="none" spc="0" normalizeH="0" baseline="0" noProof="0" dirty="0" smtClean="0">
                <a:ln>
                  <a:noFill/>
                </a:ln>
                <a:effectLst/>
                <a:uLnTx/>
                <a:uFillTx/>
                <a:latin typeface="+mn-ea"/>
                <a:ea typeface="宋体" charset="-122"/>
                <a:cs typeface="+mn-cs"/>
              </a:rPr>
              <a:t>） 	 </a:t>
            </a:r>
            <a:r>
              <a:rPr lang="en-US" altLang="zh-CN" b="1" dirty="0" smtClean="0">
                <a:latin typeface="+mn-ea"/>
                <a:ea typeface="宋体" charset="-122"/>
              </a:rPr>
              <a:t>X</a:t>
            </a:r>
            <a:r>
              <a:rPr kumimoji="0" lang="zh-CN" altLang="en-US" b="1" i="0" u="none" strike="noStrike" kern="1200" cap="none" spc="0" normalizeH="0" baseline="0" noProof="0" dirty="0" smtClean="0">
                <a:ln>
                  <a:noFill/>
                </a:ln>
                <a:effectLst/>
                <a:uLnTx/>
                <a:uFillTx/>
                <a:latin typeface="+mn-ea"/>
                <a:ea typeface="宋体" charset="-122"/>
                <a:cs typeface="+mn-cs"/>
              </a:rPr>
              <a:t> </a:t>
            </a:r>
            <a:r>
              <a:rPr kumimoji="0" lang="en-US" altLang="zh-CN" sz="2000" b="1" i="0" u="none" strike="noStrike" kern="1200" cap="none" spc="0" normalizeH="0" baseline="0" noProof="0" dirty="0" smtClean="0">
                <a:ln>
                  <a:noFill/>
                </a:ln>
                <a:solidFill>
                  <a:schemeClr val="bg1"/>
                </a:solidFill>
                <a:effectLst/>
                <a:uLnTx/>
                <a:uFillTx/>
                <a:latin typeface="+mn-ea"/>
                <a:ea typeface="宋体" charset="-122"/>
                <a:cs typeface="+mn-cs"/>
              </a:rPr>
              <a:t>X</a:t>
            </a:r>
            <a:r>
              <a:rPr kumimoji="0" lang="en-US" altLang="zh-CN" sz="2000" b="0" i="0" u="none" strike="noStrike" kern="1200" cap="none" spc="0" normalizeH="0" baseline="0" noProof="0" dirty="0" smtClean="0">
                <a:ln>
                  <a:noFill/>
                </a:ln>
                <a:solidFill>
                  <a:schemeClr val="bg1"/>
                </a:solidFill>
                <a:effectLst/>
                <a:uLnTx/>
                <a:uFillTx/>
                <a:latin typeface="+mn-ea"/>
                <a:ea typeface="宋体" charset="-122"/>
                <a:cs typeface="+mn-cs"/>
              </a:rPr>
              <a:t> </a:t>
            </a:r>
          </a:p>
        </p:txBody>
      </p:sp>
      <p:sp>
        <p:nvSpPr>
          <p:cNvPr id="7" name="TextBox 6"/>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监控与验证的结果</a:t>
            </a:r>
            <a:endParaRPr lang="zh-CN" altLang="en-US" sz="2000" b="1" dirty="0">
              <a:latin typeface="+mn-ea"/>
            </a:endParaRPr>
          </a:p>
        </p:txBody>
      </p:sp>
    </p:spTree>
    <p:extLst>
      <p:ext uri="{BB962C8B-B14F-4D97-AF65-F5344CB8AC3E}">
        <p14:creationId xmlns="" xmlns:p14="http://schemas.microsoft.com/office/powerpoint/2010/main" val="19615178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858567" y="2541927"/>
            <a:ext cx="7274258" cy="332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Clr>
                <a:schemeClr val="accent6"/>
              </a:buClr>
              <a:buFont typeface="Wingdings" pitchFamily="2" charset="2"/>
              <a:buChar char="Ø"/>
            </a:pPr>
            <a:r>
              <a:rPr lang="zh-CN" altLang="en-US" sz="2000" dirty="0" smtClean="0">
                <a:latin typeface="方正黑体简体" panose="03000509000000000000" pitchFamily="65" charset="-122"/>
                <a:ea typeface="方正黑体简体" panose="03000509000000000000" pitchFamily="65" charset="-122"/>
              </a:rPr>
              <a:t>温度验证</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pPr>
            <a:r>
              <a:rPr lang="en-US" altLang="zh-CN" sz="2000" dirty="0" smtClean="0">
                <a:latin typeface="方正黑体简体" panose="03000509000000000000" pitchFamily="65" charset="-122"/>
                <a:ea typeface="方正黑体简体" panose="03000509000000000000" pitchFamily="65" charset="-122"/>
              </a:rPr>
              <a:t>   </a:t>
            </a:r>
            <a:r>
              <a:rPr lang="zh-CN" altLang="en-US" sz="2000" dirty="0" smtClean="0">
                <a:latin typeface="方正黑体简体" panose="03000509000000000000" pitchFamily="65" charset="-122"/>
                <a:ea typeface="方正黑体简体" panose="03000509000000000000" pitchFamily="65" charset="-122"/>
              </a:rPr>
              <a:t>热加工：中心温度</a:t>
            </a:r>
            <a:r>
              <a:rPr lang="en-US" altLang="zh-CN" sz="2000" dirty="0" smtClean="0">
                <a:latin typeface="方正黑体简体" panose="03000509000000000000" pitchFamily="65" charset="-122"/>
                <a:ea typeface="方正黑体简体" panose="03000509000000000000" pitchFamily="65" charset="-122"/>
              </a:rPr>
              <a:t>&gt;70</a:t>
            </a:r>
            <a:r>
              <a:rPr lang="zh-CN" altLang="en-US" sz="2000" dirty="0" smtClean="0">
                <a:latin typeface="方正黑体简体" panose="03000509000000000000" pitchFamily="65" charset="-122"/>
                <a:ea typeface="方正黑体简体" panose="03000509000000000000" pitchFamily="65" charset="-122"/>
              </a:rPr>
              <a:t>℃</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pPr>
            <a:r>
              <a:rPr lang="en-US" altLang="zh-CN" sz="2000" dirty="0" smtClean="0">
                <a:latin typeface="方正黑体简体" panose="03000509000000000000" pitchFamily="65" charset="-122"/>
                <a:ea typeface="方正黑体简体" panose="03000509000000000000" pitchFamily="65" charset="-122"/>
              </a:rPr>
              <a:t>   </a:t>
            </a:r>
            <a:r>
              <a:rPr lang="zh-CN" altLang="en-US" sz="2000" dirty="0" smtClean="0">
                <a:latin typeface="方正黑体简体" panose="03000509000000000000" pitchFamily="65" charset="-122"/>
                <a:ea typeface="方正黑体简体" panose="03000509000000000000" pitchFamily="65" charset="-122"/>
              </a:rPr>
              <a:t>设备热分布是否均匀，实际温度是否和设定温度一致，温度传    </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pPr>
            <a:r>
              <a:rPr lang="en-US" altLang="zh-CN" sz="2000" dirty="0" smtClean="0">
                <a:latin typeface="方正黑体简体" panose="03000509000000000000" pitchFamily="65" charset="-122"/>
                <a:ea typeface="方正黑体简体" panose="03000509000000000000" pitchFamily="65" charset="-122"/>
              </a:rPr>
              <a:t>   </a:t>
            </a:r>
            <a:r>
              <a:rPr lang="zh-CN" altLang="en-US" sz="2000" dirty="0" smtClean="0">
                <a:latin typeface="方正黑体简体" panose="03000509000000000000" pitchFamily="65" charset="-122"/>
                <a:ea typeface="方正黑体简体" panose="03000509000000000000" pitchFamily="65" charset="-122"/>
              </a:rPr>
              <a:t>感器的位置（蒸柜、油炸机</a:t>
            </a:r>
            <a:r>
              <a:rPr lang="en-US" altLang="zh-CN" sz="2000" dirty="0" smtClean="0">
                <a:latin typeface="方正黑体简体" panose="03000509000000000000" pitchFamily="65" charset="-122"/>
                <a:ea typeface="方正黑体简体" panose="03000509000000000000" pitchFamily="65" charset="-122"/>
              </a:rPr>
              <a:t>/</a:t>
            </a:r>
            <a:r>
              <a:rPr lang="zh-CN" altLang="en-US" sz="2000" dirty="0" smtClean="0">
                <a:latin typeface="方正黑体简体" panose="03000509000000000000" pitchFamily="65" charset="-122"/>
                <a:ea typeface="方正黑体简体" panose="03000509000000000000" pitchFamily="65" charset="-122"/>
              </a:rPr>
              <a:t>槽、烤箱</a:t>
            </a:r>
            <a:r>
              <a:rPr lang="en-US" altLang="zh-CN" sz="2000" dirty="0" smtClean="0">
                <a:latin typeface="方正黑体简体" panose="03000509000000000000" pitchFamily="65" charset="-122"/>
                <a:ea typeface="方正黑体简体" panose="03000509000000000000" pitchFamily="65" charset="-122"/>
              </a:rPr>
              <a:t>~</a:t>
            </a:r>
            <a:r>
              <a:rPr lang="zh-CN" altLang="en-US" sz="2000" dirty="0" smtClean="0">
                <a:latin typeface="方正黑体简体" panose="03000509000000000000" pitchFamily="65" charset="-122"/>
                <a:ea typeface="方正黑体简体" panose="03000509000000000000" pitchFamily="65" charset="-122"/>
              </a:rPr>
              <a:t>）</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pPr>
            <a:r>
              <a:rPr lang="zh-CN" altLang="en-US" sz="2000" dirty="0" smtClean="0">
                <a:latin typeface="方正黑体简体" panose="03000509000000000000" pitchFamily="65" charset="-122"/>
                <a:ea typeface="方正黑体简体" panose="03000509000000000000" pitchFamily="65" charset="-122"/>
              </a:rPr>
              <a:t>    冷冻冷藏温度：冷冻</a:t>
            </a:r>
            <a:r>
              <a:rPr lang="en-US" altLang="zh-CN" sz="2000" dirty="0" smtClean="0">
                <a:latin typeface="方正黑体简体" panose="03000509000000000000" pitchFamily="65" charset="-122"/>
                <a:ea typeface="方正黑体简体" panose="03000509000000000000" pitchFamily="65" charset="-122"/>
              </a:rPr>
              <a:t>-18</a:t>
            </a:r>
            <a:r>
              <a:rPr lang="zh-CN" altLang="en-US" sz="2000" dirty="0" smtClean="0">
                <a:latin typeface="方正黑体简体" panose="03000509000000000000" pitchFamily="65" charset="-122"/>
                <a:ea typeface="方正黑体简体" panose="03000509000000000000" pitchFamily="65" charset="-122"/>
              </a:rPr>
              <a:t>℃、冷藏</a:t>
            </a:r>
            <a:r>
              <a:rPr lang="en-US" altLang="zh-CN" sz="2000" dirty="0" smtClean="0">
                <a:latin typeface="方正黑体简体" panose="03000509000000000000" pitchFamily="65" charset="-122"/>
                <a:ea typeface="方正黑体简体" panose="03000509000000000000" pitchFamily="65" charset="-122"/>
              </a:rPr>
              <a:t>4</a:t>
            </a:r>
            <a:r>
              <a:rPr lang="zh-CN" altLang="en-US" sz="2000" dirty="0" smtClean="0">
                <a:latin typeface="方正黑体简体" panose="03000509000000000000" pitchFamily="65" charset="-122"/>
                <a:ea typeface="方正黑体简体" panose="03000509000000000000" pitchFamily="65" charset="-122"/>
              </a:rPr>
              <a:t>℃、运输</a:t>
            </a:r>
            <a:r>
              <a:rPr lang="en-US" altLang="zh-CN" sz="2000" dirty="0" smtClean="0">
                <a:latin typeface="方正黑体简体" panose="03000509000000000000" pitchFamily="65" charset="-122"/>
                <a:ea typeface="方正黑体简体" panose="03000509000000000000" pitchFamily="65" charset="-122"/>
              </a:rPr>
              <a:t>&lt;10</a:t>
            </a:r>
            <a:r>
              <a:rPr lang="zh-CN" altLang="en-US" sz="2000" dirty="0" smtClean="0">
                <a:latin typeface="方正黑体简体" panose="03000509000000000000" pitchFamily="65" charset="-122"/>
                <a:ea typeface="方正黑体简体" panose="03000509000000000000" pitchFamily="65" charset="-122"/>
              </a:rPr>
              <a:t>℃，</a:t>
            </a:r>
            <a:r>
              <a:rPr lang="en-US" altLang="zh-CN" sz="2000" dirty="0" smtClean="0">
                <a:latin typeface="方正黑体简体" panose="03000509000000000000" pitchFamily="65" charset="-122"/>
                <a:ea typeface="方正黑体简体" panose="03000509000000000000" pitchFamily="65" charset="-122"/>
              </a:rPr>
              <a:t>&gt;60</a:t>
            </a:r>
            <a:r>
              <a:rPr lang="zh-CN" altLang="en-US" sz="2000" dirty="0" smtClean="0">
                <a:latin typeface="方正黑体简体" panose="03000509000000000000" pitchFamily="65" charset="-122"/>
                <a:ea typeface="方正黑体简体" panose="03000509000000000000" pitchFamily="65" charset="-122"/>
              </a:rPr>
              <a:t>℃</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buFont typeface="Wingdings" pitchFamily="2" charset="2"/>
              <a:buChar char="Ø"/>
            </a:pPr>
            <a:r>
              <a:rPr lang="zh-CN" altLang="en-US" sz="2000" dirty="0" smtClean="0">
                <a:latin typeface="方正黑体简体" panose="03000509000000000000" pitchFamily="65" charset="-122"/>
                <a:ea typeface="方正黑体简体" panose="03000509000000000000" pitchFamily="65" charset="-122"/>
              </a:rPr>
              <a:t>验证措施：</a:t>
            </a:r>
            <a:endParaRPr lang="en-US" altLang="zh-CN" sz="2000" dirty="0" smtClean="0">
              <a:latin typeface="方正黑体简体" panose="03000509000000000000" pitchFamily="65" charset="-122"/>
              <a:ea typeface="方正黑体简体" panose="03000509000000000000" pitchFamily="65" charset="-122"/>
            </a:endParaRPr>
          </a:p>
          <a:p>
            <a:pPr>
              <a:lnSpc>
                <a:spcPct val="150000"/>
              </a:lnSpc>
              <a:buClr>
                <a:schemeClr val="accent6"/>
              </a:buClr>
            </a:pPr>
            <a:r>
              <a:rPr lang="zh-CN" altLang="en-US" sz="2000" dirty="0" smtClean="0">
                <a:latin typeface="方正黑体简体" panose="03000509000000000000" pitchFamily="65" charset="-122"/>
                <a:ea typeface="方正黑体简体" panose="03000509000000000000" pitchFamily="65" charset="-122"/>
              </a:rPr>
              <a:t>   校准的温度计</a:t>
            </a:r>
            <a:r>
              <a:rPr lang="en-US" altLang="zh-CN" sz="2000" dirty="0" smtClean="0">
                <a:latin typeface="方正黑体简体" panose="03000509000000000000" pitchFamily="65" charset="-122"/>
                <a:ea typeface="方正黑体简体" panose="03000509000000000000" pitchFamily="65" charset="-122"/>
              </a:rPr>
              <a:t>/</a:t>
            </a:r>
            <a:r>
              <a:rPr lang="zh-CN" altLang="en-US" sz="2000" dirty="0" smtClean="0">
                <a:latin typeface="方正黑体简体" panose="03000509000000000000" pitchFamily="65" charset="-122"/>
                <a:ea typeface="方正黑体简体" panose="03000509000000000000" pitchFamily="65" charset="-122"/>
              </a:rPr>
              <a:t>测温仪、第三方专业机构</a:t>
            </a:r>
            <a:endParaRPr lang="en-US" altLang="zh-CN" sz="2000" dirty="0" smtClean="0">
              <a:latin typeface="方正黑体简体" panose="03000509000000000000" pitchFamily="65" charset="-122"/>
              <a:ea typeface="方正黑体简体" panose="03000509000000000000" pitchFamily="65" charset="-122"/>
            </a:endParaRPr>
          </a:p>
        </p:txBody>
      </p:sp>
      <p:pic>
        <p:nvPicPr>
          <p:cNvPr id="3" name="Picture 3" descr="C:\Users\CFT-SHW\Desktop\2015总结资料\ellab.jpg"/>
          <p:cNvPicPr>
            <a:picLocks noChangeAspect="1" noChangeArrowheads="1"/>
          </p:cNvPicPr>
          <p:nvPr/>
        </p:nvPicPr>
        <p:blipFill>
          <a:blip r:embed="rId2" cstate="print"/>
          <a:srcRect/>
          <a:stretch>
            <a:fillRect/>
          </a:stretch>
        </p:blipFill>
        <p:spPr bwMode="auto">
          <a:xfrm>
            <a:off x="6854843" y="2119088"/>
            <a:ext cx="1319213" cy="1465233"/>
          </a:xfrm>
          <a:prstGeom prst="rect">
            <a:avLst/>
          </a:prstGeom>
          <a:noFill/>
        </p:spPr>
      </p:pic>
      <p:sp>
        <p:nvSpPr>
          <p:cNvPr id="5" name="TextBox 4"/>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相关关键环节的验证项目</a:t>
            </a:r>
            <a:endParaRPr lang="zh-CN" altLang="en-US" sz="2000" b="1" dirty="0">
              <a:latin typeface="+mn-ea"/>
            </a:endParaRPr>
          </a:p>
        </p:txBody>
      </p:sp>
    </p:spTree>
    <p:extLst>
      <p:ext uri="{BB962C8B-B14F-4D97-AF65-F5344CB8AC3E}">
        <p14:creationId xmlns="" xmlns:p14="http://schemas.microsoft.com/office/powerpoint/2010/main" val="19615178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4659" y="1425950"/>
            <a:ext cx="5065939" cy="4735364"/>
          </a:xfrm>
          <a:prstGeom prst="rect">
            <a:avLst/>
          </a:prstGeom>
        </p:spPr>
      </p:pic>
      <p:sp>
        <p:nvSpPr>
          <p:cNvPr id="5" name="文本框 4"/>
          <p:cNvSpPr txBox="1"/>
          <p:nvPr/>
        </p:nvSpPr>
        <p:spPr>
          <a:xfrm>
            <a:off x="6041571" y="3243944"/>
            <a:ext cx="2786743" cy="2554545"/>
          </a:xfrm>
          <a:prstGeom prst="rect">
            <a:avLst/>
          </a:prstGeom>
          <a:noFill/>
        </p:spPr>
        <p:txBody>
          <a:bodyPr wrap="square" rtlCol="0">
            <a:spAutoFit/>
          </a:bodyPr>
          <a:lstStyle/>
          <a:p>
            <a:pPr algn="ctr"/>
            <a:r>
              <a:rPr lang="en-US" altLang="zh-CN" sz="1600" b="1" dirty="0" smtClean="0">
                <a:latin typeface="方正黑体简体" panose="03000509000000000000" pitchFamily="65" charset="-122"/>
                <a:ea typeface="方正黑体简体" panose="03000509000000000000" pitchFamily="65" charset="-122"/>
              </a:rPr>
              <a:t>·</a:t>
            </a:r>
            <a:r>
              <a:rPr lang="zh-CN" altLang="en-US" sz="1600" b="1" dirty="0" smtClean="0">
                <a:latin typeface="方正黑体简体" panose="03000509000000000000" pitchFamily="65" charset="-122"/>
                <a:ea typeface="方正黑体简体" panose="03000509000000000000" pitchFamily="65" charset="-122"/>
              </a:rPr>
              <a:t>中农</a:t>
            </a:r>
            <a:r>
              <a:rPr lang="zh-CN" altLang="en-US" sz="1600" b="1" dirty="0">
                <a:latin typeface="方正黑体简体" panose="03000509000000000000" pitchFamily="65" charset="-122"/>
                <a:ea typeface="方正黑体简体" panose="03000509000000000000" pitchFamily="65" charset="-122"/>
              </a:rPr>
              <a:t>孚</a:t>
            </a:r>
            <a:r>
              <a:rPr lang="zh-CN" altLang="en-US" sz="1600" b="1" dirty="0" smtClean="0">
                <a:latin typeface="方正黑体简体" panose="03000509000000000000" pitchFamily="65" charset="-122"/>
                <a:ea typeface="方正黑体简体" panose="03000509000000000000" pitchFamily="65" charset="-122"/>
              </a:rPr>
              <a:t>德</a:t>
            </a:r>
            <a:r>
              <a:rPr lang="en-US" altLang="zh-CN" sz="1600" b="1" dirty="0" smtClean="0">
                <a:latin typeface="方正黑体简体" panose="03000509000000000000" pitchFamily="65" charset="-122"/>
                <a:ea typeface="方正黑体简体" panose="03000509000000000000" pitchFamily="65" charset="-122"/>
              </a:rPr>
              <a:t>·</a:t>
            </a:r>
          </a:p>
          <a:p>
            <a:pPr algn="ctr"/>
            <a:endParaRPr lang="en-US" altLang="zh-CN" sz="1600" b="1" dirty="0" smtClean="0">
              <a:latin typeface="方正黑体简体" panose="03000509000000000000" pitchFamily="65" charset="-122"/>
              <a:ea typeface="方正黑体简体" panose="03000509000000000000" pitchFamily="65" charset="-122"/>
            </a:endParaRPr>
          </a:p>
          <a:p>
            <a:pPr algn="ctr"/>
            <a:r>
              <a:rPr lang="en-US" altLang="zh-CN" sz="1600" dirty="0" smtClean="0">
                <a:latin typeface="方正黑体简体" panose="03000509000000000000" pitchFamily="65" charset="-122"/>
                <a:ea typeface="方正黑体简体" panose="03000509000000000000" pitchFamily="65" charset="-122"/>
              </a:rPr>
              <a:t>-</a:t>
            </a:r>
            <a:r>
              <a:rPr lang="zh-CN" altLang="en-US" sz="1600" dirty="0" smtClean="0">
                <a:latin typeface="方正黑体简体" panose="03000509000000000000" pitchFamily="65" charset="-122"/>
                <a:ea typeface="方正黑体简体" panose="03000509000000000000" pitchFamily="65" charset="-122"/>
              </a:rPr>
              <a:t>官方网站</a:t>
            </a:r>
            <a:r>
              <a:rPr lang="en-US" altLang="zh-CN" sz="1600" dirty="0" smtClean="0">
                <a:latin typeface="方正黑体简体" panose="03000509000000000000" pitchFamily="65" charset="-122"/>
                <a:ea typeface="方正黑体简体" panose="03000509000000000000" pitchFamily="65" charset="-122"/>
              </a:rPr>
              <a:t>-</a:t>
            </a:r>
          </a:p>
          <a:p>
            <a:pPr algn="ctr"/>
            <a:r>
              <a:rPr lang="en-US" altLang="zh-CN" sz="1600" dirty="0" smtClean="0">
                <a:latin typeface="Arial" panose="020B0604020202020204" pitchFamily="34" charset="0"/>
                <a:cs typeface="Arial" panose="020B0604020202020204" pitchFamily="34" charset="0"/>
                <a:hlinkClick r:id="rId3"/>
              </a:rPr>
              <a:t>www.cftest.com.cn</a:t>
            </a:r>
            <a:endParaRPr lang="en-US" altLang="zh-CN" sz="1600" dirty="0" smtClean="0">
              <a:latin typeface="Arial" panose="020B0604020202020204" pitchFamily="34" charset="0"/>
              <a:cs typeface="Arial" panose="020B0604020202020204" pitchFamily="34" charset="0"/>
            </a:endParaRPr>
          </a:p>
          <a:p>
            <a:pPr algn="ctr"/>
            <a:endParaRPr lang="en-US" altLang="zh-CN" sz="1600" dirty="0"/>
          </a:p>
          <a:p>
            <a:pPr algn="ctr"/>
            <a:r>
              <a:rPr lang="en-US" altLang="zh-CN" sz="1600" dirty="0" smtClean="0">
                <a:latin typeface="方正黑体简体" panose="03000509000000000000" pitchFamily="65" charset="-122"/>
                <a:ea typeface="方正黑体简体" panose="03000509000000000000" pitchFamily="65" charset="-122"/>
              </a:rPr>
              <a:t>-</a:t>
            </a:r>
            <a:r>
              <a:rPr lang="zh-CN" altLang="en-US" sz="1600" dirty="0" smtClean="0">
                <a:latin typeface="方正黑体简体" panose="03000509000000000000" pitchFamily="65" charset="-122"/>
                <a:ea typeface="方正黑体简体" panose="03000509000000000000" pitchFamily="65" charset="-122"/>
              </a:rPr>
              <a:t>微信公众号</a:t>
            </a:r>
            <a:r>
              <a:rPr lang="en-US" altLang="zh-CN" sz="1600" dirty="0" smtClean="0">
                <a:latin typeface="方正黑体简体" panose="03000509000000000000" pitchFamily="65" charset="-122"/>
                <a:ea typeface="方正黑体简体" panose="03000509000000000000" pitchFamily="65" charset="-122"/>
              </a:rPr>
              <a:t>-</a:t>
            </a:r>
          </a:p>
          <a:p>
            <a:pPr algn="ctr"/>
            <a:r>
              <a:rPr lang="zh-CN" altLang="en-US" sz="1600" dirty="0">
                <a:latin typeface="方正黑体简体" panose="03000509000000000000" pitchFamily="65" charset="-122"/>
                <a:ea typeface="方正黑体简体" panose="03000509000000000000" pitchFamily="65" charset="-122"/>
              </a:rPr>
              <a:t>中农孚</a:t>
            </a:r>
            <a:r>
              <a:rPr lang="zh-CN" altLang="en-US" sz="1600" dirty="0" smtClean="0">
                <a:latin typeface="方正黑体简体" panose="03000509000000000000" pitchFamily="65" charset="-122"/>
                <a:ea typeface="方正黑体简体" panose="03000509000000000000" pitchFamily="65" charset="-122"/>
              </a:rPr>
              <a:t>德</a:t>
            </a:r>
            <a:r>
              <a:rPr lang="en-US" altLang="zh-CN" sz="1600" dirty="0" err="1" smtClean="0">
                <a:latin typeface="Arial" panose="020B0604020202020204" pitchFamily="34" charset="0"/>
                <a:cs typeface="Arial" panose="020B0604020202020204" pitchFamily="34" charset="0"/>
              </a:rPr>
              <a:t>CFTest</a:t>
            </a:r>
            <a:endParaRPr lang="en-US" altLang="zh-CN" sz="1600" dirty="0" smtClean="0">
              <a:latin typeface="Arial" panose="020B0604020202020204" pitchFamily="34" charset="0"/>
              <a:cs typeface="Arial" panose="020B0604020202020204" pitchFamily="34" charset="0"/>
            </a:endParaRPr>
          </a:p>
          <a:p>
            <a:pPr algn="ctr"/>
            <a:endParaRPr lang="en-US" altLang="zh-CN" sz="1600" dirty="0"/>
          </a:p>
          <a:p>
            <a:pPr algn="ctr"/>
            <a:r>
              <a:rPr lang="en-US" altLang="zh-CN" sz="1600" dirty="0" smtClean="0">
                <a:latin typeface="方正黑体简体" panose="03000509000000000000" pitchFamily="65" charset="-122"/>
                <a:ea typeface="方正黑体简体" panose="03000509000000000000" pitchFamily="65" charset="-122"/>
              </a:rPr>
              <a:t>-</a:t>
            </a:r>
            <a:r>
              <a:rPr lang="zh-CN" altLang="en-US" sz="1600" dirty="0" smtClean="0">
                <a:latin typeface="方正黑体简体" panose="03000509000000000000" pitchFamily="65" charset="-122"/>
                <a:ea typeface="方正黑体简体" panose="03000509000000000000" pitchFamily="65" charset="-122"/>
              </a:rPr>
              <a:t>合作邮箱</a:t>
            </a:r>
            <a:r>
              <a:rPr lang="en-US" altLang="zh-CN" sz="1600" dirty="0" smtClean="0">
                <a:latin typeface="方正黑体简体" panose="03000509000000000000" pitchFamily="65" charset="-122"/>
                <a:ea typeface="方正黑体简体" panose="03000509000000000000" pitchFamily="65" charset="-122"/>
              </a:rPr>
              <a:t>-</a:t>
            </a:r>
          </a:p>
          <a:p>
            <a:pPr algn="ctr"/>
            <a:r>
              <a:rPr lang="en-US" altLang="zh-CN" sz="1600" dirty="0" smtClean="0">
                <a:latin typeface="Arial" panose="020B0604020202020204" pitchFamily="34" charset="0"/>
                <a:cs typeface="Arial" panose="020B0604020202020204" pitchFamily="34" charset="0"/>
              </a:rPr>
              <a:t>service@cftest.com.cn</a:t>
            </a:r>
            <a:endParaRPr lang="en-US" altLang="zh-CN" sz="1600" dirty="0">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563405" y="1425950"/>
            <a:ext cx="1741793" cy="1741793"/>
          </a:xfrm>
          <a:prstGeom prst="rect">
            <a:avLst/>
          </a:prstGeom>
        </p:spPr>
      </p:pic>
    </p:spTree>
    <p:extLst>
      <p:ext uri="{BB962C8B-B14F-4D97-AF65-F5344CB8AC3E}">
        <p14:creationId xmlns="" xmlns:p14="http://schemas.microsoft.com/office/powerpoint/2010/main" val="192148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食品中营养素的作用</a:t>
            </a:r>
            <a:endParaRPr lang="zh-CN" altLang="en-US" sz="2000" b="1" dirty="0">
              <a:latin typeface="+mn-ea"/>
            </a:endParaRPr>
          </a:p>
        </p:txBody>
      </p:sp>
      <p:sp>
        <p:nvSpPr>
          <p:cNvPr id="9" name="TextBox 8"/>
          <p:cNvSpPr txBox="1"/>
          <p:nvPr/>
        </p:nvSpPr>
        <p:spPr>
          <a:xfrm>
            <a:off x="1104405" y="2256312"/>
            <a:ext cx="7148946" cy="2862322"/>
          </a:xfrm>
          <a:prstGeom prst="rect">
            <a:avLst/>
          </a:prstGeom>
          <a:noFill/>
        </p:spPr>
        <p:txBody>
          <a:bodyPr wrap="square" rtlCol="0">
            <a:spAutoFit/>
          </a:bodyPr>
          <a:lstStyle/>
          <a:p>
            <a:pPr>
              <a:lnSpc>
                <a:spcPct val="200000"/>
              </a:lnSpc>
            </a:pPr>
            <a:r>
              <a:rPr lang="zh-CN" altLang="en-US" b="1" dirty="0" smtClean="0"/>
              <a:t>蛋白质</a:t>
            </a:r>
            <a:endParaRPr lang="en-US" altLang="zh-CN" b="1" dirty="0" smtClean="0"/>
          </a:p>
          <a:p>
            <a:pPr>
              <a:lnSpc>
                <a:spcPct val="200000"/>
              </a:lnSpc>
              <a:buClr>
                <a:schemeClr val="accent6"/>
              </a:buClr>
              <a:buFont typeface="Wingdings" pitchFamily="2" charset="2"/>
              <a:buChar char="Ø"/>
            </a:pPr>
            <a:r>
              <a:rPr lang="zh-CN" altLang="en-US" dirty="0" smtClean="0"/>
              <a:t>蛋白质由氨基酸组成，是一种重要的供能物质，每克蛋白质提供</a:t>
            </a:r>
            <a:r>
              <a:rPr lang="en-US" altLang="zh-CN" dirty="0" smtClean="0"/>
              <a:t>4</a:t>
            </a:r>
            <a:r>
              <a:rPr lang="zh-CN" altLang="en-US" dirty="0" smtClean="0"/>
              <a:t>卡路里的热量。</a:t>
            </a:r>
            <a:endParaRPr lang="en-US" altLang="zh-CN" dirty="0" smtClean="0"/>
          </a:p>
          <a:p>
            <a:pPr>
              <a:lnSpc>
                <a:spcPct val="200000"/>
              </a:lnSpc>
              <a:buClr>
                <a:schemeClr val="accent6"/>
              </a:buClr>
              <a:buFont typeface="Wingdings" pitchFamily="2" charset="2"/>
              <a:buChar char="Ø"/>
            </a:pPr>
            <a:r>
              <a:rPr lang="zh-CN" altLang="en-US" dirty="0" smtClean="0"/>
              <a:t>但蛋白质的更主要的作用是生长发育和新陈代谢。</a:t>
            </a:r>
            <a:endParaRPr lang="en-US" altLang="zh-CN" dirty="0" smtClean="0"/>
          </a:p>
          <a:p>
            <a:pPr>
              <a:lnSpc>
                <a:spcPct val="200000"/>
              </a:lnSpc>
              <a:buClr>
                <a:schemeClr val="accent6"/>
              </a:buClr>
              <a:buFont typeface="Wingdings" pitchFamily="2" charset="2"/>
              <a:buChar char="Ø"/>
            </a:pPr>
            <a:r>
              <a:rPr lang="zh-CN" altLang="en-US" dirty="0" smtClean="0"/>
              <a:t>过量的摄入蛋白质会增加肾脏的负担。</a:t>
            </a:r>
            <a:endParaRPr lang="en-US" altLang="zh-CN" dirty="0" smtClean="0"/>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食品中营养素的作用</a:t>
            </a:r>
            <a:endParaRPr lang="zh-CN" altLang="en-US" sz="2000" b="1" dirty="0">
              <a:latin typeface="+mn-ea"/>
            </a:endParaRPr>
          </a:p>
        </p:txBody>
      </p:sp>
      <p:sp>
        <p:nvSpPr>
          <p:cNvPr id="9" name="TextBox 8"/>
          <p:cNvSpPr txBox="1"/>
          <p:nvPr/>
        </p:nvSpPr>
        <p:spPr>
          <a:xfrm>
            <a:off x="1104405" y="2256312"/>
            <a:ext cx="7148946" cy="2862322"/>
          </a:xfrm>
          <a:prstGeom prst="rect">
            <a:avLst/>
          </a:prstGeom>
          <a:noFill/>
        </p:spPr>
        <p:txBody>
          <a:bodyPr wrap="square" rtlCol="0">
            <a:spAutoFit/>
          </a:bodyPr>
          <a:lstStyle/>
          <a:p>
            <a:pPr>
              <a:lnSpc>
                <a:spcPct val="200000"/>
              </a:lnSpc>
            </a:pPr>
            <a:r>
              <a:rPr lang="zh-CN" altLang="en-US" b="1" dirty="0" smtClean="0"/>
              <a:t>脂肪</a:t>
            </a:r>
            <a:endParaRPr lang="en-US" altLang="zh-CN" b="1" dirty="0" smtClean="0"/>
          </a:p>
          <a:p>
            <a:pPr>
              <a:lnSpc>
                <a:spcPct val="200000"/>
              </a:lnSpc>
              <a:buClr>
                <a:schemeClr val="accent6"/>
              </a:buClr>
              <a:buFont typeface="Wingdings" pitchFamily="2" charset="2"/>
              <a:buChar char="Ø"/>
            </a:pPr>
            <a:r>
              <a:rPr lang="zh-CN" altLang="en-US" dirty="0" smtClean="0"/>
              <a:t>既是人体组织的重要构成部分，又是提供热量的主要物质之一。</a:t>
            </a:r>
            <a:endParaRPr lang="en-US" altLang="zh-CN" dirty="0" smtClean="0"/>
          </a:p>
          <a:p>
            <a:pPr>
              <a:lnSpc>
                <a:spcPct val="200000"/>
              </a:lnSpc>
              <a:buClr>
                <a:schemeClr val="accent6"/>
              </a:buClr>
              <a:buFont typeface="Wingdings" pitchFamily="2" charset="2"/>
              <a:buChar char="Ø"/>
            </a:pPr>
            <a:r>
              <a:rPr lang="zh-CN" altLang="en-US" dirty="0" smtClean="0"/>
              <a:t>食物中的脂肪在肠胃中消化，吸收后大部分又再度转变为脂肪。</a:t>
            </a:r>
            <a:endParaRPr lang="en-US" altLang="zh-CN" dirty="0" smtClean="0"/>
          </a:p>
          <a:p>
            <a:pPr>
              <a:lnSpc>
                <a:spcPct val="200000"/>
              </a:lnSpc>
              <a:buClr>
                <a:schemeClr val="accent6"/>
              </a:buClr>
              <a:buFont typeface="Wingdings" pitchFamily="2" charset="2"/>
              <a:buChar char="Ø"/>
            </a:pPr>
            <a:r>
              <a:rPr lang="zh-CN" altLang="en-US" dirty="0" smtClean="0"/>
              <a:t>它主要分布在人体皮下组织、大网膜、肠系膜和肾脏周围等处。</a:t>
            </a:r>
            <a:endParaRPr lang="en-US" altLang="zh-CN" dirty="0" smtClean="0"/>
          </a:p>
          <a:p>
            <a:pPr>
              <a:lnSpc>
                <a:spcPct val="200000"/>
              </a:lnSpc>
              <a:buClr>
                <a:schemeClr val="accent6"/>
              </a:buClr>
              <a:buFont typeface="Wingdings" pitchFamily="2" charset="2"/>
              <a:buChar char="Ø"/>
            </a:pPr>
            <a:r>
              <a:rPr lang="zh-CN" altLang="en-US" dirty="0" smtClean="0"/>
              <a:t>体内脂肪的含量常随营养状况、能量消耗等因素而变动。</a:t>
            </a:r>
            <a:endParaRPr lang="zh-CN" altLang="en-US" dirty="0"/>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ea typeface="+mn-ea"/>
              </a:rPr>
              <a:t>食品中营养素的作用</a:t>
            </a:r>
            <a:endParaRPr lang="zh-CN" altLang="en-US" sz="2000" b="1" dirty="0">
              <a:latin typeface="+mn-ea"/>
              <a:ea typeface="+mn-ea"/>
            </a:endParaRPr>
          </a:p>
        </p:txBody>
      </p:sp>
      <p:sp>
        <p:nvSpPr>
          <p:cNvPr id="7" name="Text Box 7"/>
          <p:cNvSpPr txBox="1">
            <a:spLocks noChangeArrowheads="1"/>
          </p:cNvSpPr>
          <p:nvPr/>
        </p:nvSpPr>
        <p:spPr bwMode="auto">
          <a:xfrm>
            <a:off x="1582953" y="3375066"/>
            <a:ext cx="461665" cy="172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defRPr/>
            </a:pPr>
            <a:r>
              <a:rPr lang="zh-CN" altLang="en-US" dirty="0">
                <a:effectLst>
                  <a:outerShdw blurRad="38100" dist="38100" dir="2700000" algn="tl">
                    <a:srgbClr val="C0C0C0"/>
                  </a:outerShdw>
                </a:effectLst>
                <a:latin typeface="Arial" pitchFamily="34" charset="0"/>
                <a:ea typeface="宋体" pitchFamily="2" charset="-122"/>
              </a:rPr>
              <a:t>碳水化合物</a:t>
            </a:r>
          </a:p>
        </p:txBody>
      </p:sp>
      <p:sp>
        <p:nvSpPr>
          <p:cNvPr id="8" name="Line 9"/>
          <p:cNvSpPr>
            <a:spLocks noChangeShapeType="1"/>
          </p:cNvSpPr>
          <p:nvPr/>
        </p:nvSpPr>
        <p:spPr bwMode="auto">
          <a:xfrm>
            <a:off x="2091933" y="3977225"/>
            <a:ext cx="431800"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endParaRPr lang="zh-CN" altLang="en-US">
              <a:effectLst>
                <a:outerShdw blurRad="38100" dist="38100" dir="2700000" algn="tl">
                  <a:srgbClr val="000000">
                    <a:alpha val="43137"/>
                  </a:srgbClr>
                </a:outerShdw>
              </a:effectLst>
              <a:latin typeface="Arial" pitchFamily="34" charset="0"/>
            </a:endParaRPr>
          </a:p>
        </p:txBody>
      </p:sp>
      <p:sp>
        <p:nvSpPr>
          <p:cNvPr id="9" name="Line 10"/>
          <p:cNvSpPr>
            <a:spLocks noChangeShapeType="1"/>
          </p:cNvSpPr>
          <p:nvPr/>
        </p:nvSpPr>
        <p:spPr bwMode="auto">
          <a:xfrm>
            <a:off x="2544417" y="2870422"/>
            <a:ext cx="8777" cy="24616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endParaRPr lang="zh-CN" altLang="en-US">
              <a:effectLst>
                <a:outerShdw blurRad="38100" dist="38100" dir="2700000" algn="tl">
                  <a:srgbClr val="000000">
                    <a:alpha val="43137"/>
                  </a:srgbClr>
                </a:outerShdw>
              </a:effectLst>
              <a:latin typeface="Arial" pitchFamily="34" charset="0"/>
            </a:endParaRPr>
          </a:p>
        </p:txBody>
      </p:sp>
      <p:sp>
        <p:nvSpPr>
          <p:cNvPr id="10" name="Line 11"/>
          <p:cNvSpPr>
            <a:spLocks noChangeShapeType="1"/>
          </p:cNvSpPr>
          <p:nvPr/>
        </p:nvSpPr>
        <p:spPr bwMode="auto">
          <a:xfrm>
            <a:off x="2547588" y="2882758"/>
            <a:ext cx="4318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endParaRPr lang="zh-CN" altLang="en-US">
              <a:effectLst>
                <a:outerShdw blurRad="38100" dist="38100" dir="2700000" algn="tl">
                  <a:srgbClr val="000000">
                    <a:alpha val="43137"/>
                  </a:srgbClr>
                </a:outerShdw>
              </a:effectLst>
              <a:latin typeface="Arial" pitchFamily="34" charset="0"/>
            </a:endParaRPr>
          </a:p>
        </p:txBody>
      </p:sp>
      <p:sp>
        <p:nvSpPr>
          <p:cNvPr id="11" name="Line 12"/>
          <p:cNvSpPr>
            <a:spLocks noChangeShapeType="1"/>
          </p:cNvSpPr>
          <p:nvPr/>
        </p:nvSpPr>
        <p:spPr bwMode="auto">
          <a:xfrm>
            <a:off x="2553423" y="5316332"/>
            <a:ext cx="4318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endParaRPr lang="zh-CN" altLang="en-US">
              <a:effectLst>
                <a:outerShdw blurRad="38100" dist="38100" dir="2700000" algn="tl">
                  <a:srgbClr val="000000">
                    <a:alpha val="43137"/>
                  </a:srgbClr>
                </a:outerShdw>
              </a:effectLst>
              <a:latin typeface="Arial" pitchFamily="34" charset="0"/>
            </a:endParaRPr>
          </a:p>
        </p:txBody>
      </p:sp>
      <p:sp>
        <p:nvSpPr>
          <p:cNvPr id="12" name="Text Box 13"/>
          <p:cNvSpPr txBox="1">
            <a:spLocks noChangeArrowheads="1"/>
          </p:cNvSpPr>
          <p:nvPr/>
        </p:nvSpPr>
        <p:spPr bwMode="auto">
          <a:xfrm>
            <a:off x="2927673" y="2661079"/>
            <a:ext cx="8636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CN" altLang="en-US" dirty="0">
                <a:effectLst>
                  <a:outerShdw blurRad="38100" dist="38100" dir="2700000" algn="tl">
                    <a:srgbClr val="C0C0C0"/>
                  </a:outerShdw>
                </a:effectLst>
                <a:latin typeface="Arial" pitchFamily="34" charset="0"/>
                <a:ea typeface="宋体" pitchFamily="2" charset="-122"/>
              </a:rPr>
              <a:t>淀粉</a:t>
            </a:r>
          </a:p>
        </p:txBody>
      </p:sp>
      <p:sp>
        <p:nvSpPr>
          <p:cNvPr id="13" name="Text Box 14"/>
          <p:cNvSpPr txBox="1">
            <a:spLocks noChangeArrowheads="1"/>
          </p:cNvSpPr>
          <p:nvPr/>
        </p:nvSpPr>
        <p:spPr bwMode="auto">
          <a:xfrm>
            <a:off x="2979098" y="5140347"/>
            <a:ext cx="8636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CN" altLang="en-US" dirty="0">
                <a:effectLst>
                  <a:outerShdw blurRad="38100" dist="38100" dir="2700000" algn="tl">
                    <a:srgbClr val="C0C0C0"/>
                  </a:outerShdw>
                </a:effectLst>
                <a:latin typeface="Arial" pitchFamily="34" charset="0"/>
                <a:ea typeface="宋体" pitchFamily="2" charset="-122"/>
              </a:rPr>
              <a:t>纤维</a:t>
            </a:r>
          </a:p>
        </p:txBody>
      </p:sp>
      <p:sp>
        <p:nvSpPr>
          <p:cNvPr id="14" name="Line 15"/>
          <p:cNvSpPr>
            <a:spLocks noChangeShapeType="1"/>
          </p:cNvSpPr>
          <p:nvPr/>
        </p:nvSpPr>
        <p:spPr bwMode="auto">
          <a:xfrm>
            <a:off x="3593132" y="2878731"/>
            <a:ext cx="8636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endParaRPr lang="zh-CN" altLang="en-US" dirty="0">
              <a:effectLst>
                <a:outerShdw blurRad="38100" dist="38100" dir="2700000" algn="tl">
                  <a:srgbClr val="000000">
                    <a:alpha val="43137"/>
                  </a:srgbClr>
                </a:outerShdw>
              </a:effectLst>
              <a:latin typeface="Arial" pitchFamily="34" charset="0"/>
            </a:endParaRPr>
          </a:p>
        </p:txBody>
      </p:sp>
      <p:sp>
        <p:nvSpPr>
          <p:cNvPr id="15" name="Text Box 16"/>
          <p:cNvSpPr txBox="1">
            <a:spLocks noChangeArrowheads="1"/>
          </p:cNvSpPr>
          <p:nvPr/>
        </p:nvSpPr>
        <p:spPr bwMode="auto">
          <a:xfrm>
            <a:off x="4508177" y="2689166"/>
            <a:ext cx="115093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CN" altLang="en-US" dirty="0">
                <a:effectLst>
                  <a:outerShdw blurRad="38100" dist="38100" dir="2700000" algn="tl">
                    <a:srgbClr val="C0C0C0"/>
                  </a:outerShdw>
                </a:effectLst>
                <a:latin typeface="Arial" pitchFamily="34" charset="0"/>
                <a:ea typeface="宋体" pitchFamily="2" charset="-122"/>
              </a:rPr>
              <a:t>葡萄糖</a:t>
            </a:r>
          </a:p>
        </p:txBody>
      </p:sp>
      <p:sp>
        <p:nvSpPr>
          <p:cNvPr id="17" name="Text Box 18"/>
          <p:cNvSpPr txBox="1">
            <a:spLocks noChangeArrowheads="1"/>
          </p:cNvSpPr>
          <p:nvPr/>
        </p:nvSpPr>
        <p:spPr bwMode="auto">
          <a:xfrm>
            <a:off x="5811529" y="2141835"/>
            <a:ext cx="15113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CN" altLang="en-US" dirty="0">
                <a:effectLst>
                  <a:outerShdw blurRad="38100" dist="38100" dir="2700000" algn="tl">
                    <a:srgbClr val="C0C0C0"/>
                  </a:outerShdw>
                </a:effectLst>
                <a:latin typeface="Arial" pitchFamily="34" charset="0"/>
                <a:ea typeface="宋体" pitchFamily="2" charset="-122"/>
              </a:rPr>
              <a:t>提供能量</a:t>
            </a:r>
          </a:p>
        </p:txBody>
      </p:sp>
      <p:sp>
        <p:nvSpPr>
          <p:cNvPr id="18" name="Text Box 19"/>
          <p:cNvSpPr txBox="1">
            <a:spLocks noChangeArrowheads="1"/>
          </p:cNvSpPr>
          <p:nvPr/>
        </p:nvSpPr>
        <p:spPr bwMode="auto">
          <a:xfrm>
            <a:off x="5771773" y="2666424"/>
            <a:ext cx="172878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CN" altLang="en-US" dirty="0">
                <a:effectLst>
                  <a:outerShdw blurRad="38100" dist="38100" dir="2700000" algn="tl">
                    <a:srgbClr val="C0C0C0"/>
                  </a:outerShdw>
                </a:effectLst>
                <a:latin typeface="Arial" pitchFamily="34" charset="0"/>
                <a:ea typeface="宋体" pitchFamily="2" charset="-122"/>
              </a:rPr>
              <a:t>构成体组织</a:t>
            </a:r>
          </a:p>
        </p:txBody>
      </p:sp>
      <p:sp>
        <p:nvSpPr>
          <p:cNvPr id="19" name="Text Box 20"/>
          <p:cNvSpPr txBox="1">
            <a:spLocks noChangeArrowheads="1"/>
          </p:cNvSpPr>
          <p:nvPr/>
        </p:nvSpPr>
        <p:spPr bwMode="auto">
          <a:xfrm>
            <a:off x="5824971" y="3157079"/>
            <a:ext cx="158432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CN" altLang="en-US" dirty="0">
                <a:effectLst>
                  <a:outerShdw blurRad="38100" dist="38100" dir="2700000" algn="tl">
                    <a:srgbClr val="C0C0C0"/>
                  </a:outerShdw>
                </a:effectLst>
                <a:latin typeface="Arial" pitchFamily="34" charset="0"/>
                <a:ea typeface="宋体" pitchFamily="2" charset="-122"/>
              </a:rPr>
              <a:t>参与解毒</a:t>
            </a:r>
          </a:p>
        </p:txBody>
      </p:sp>
      <p:sp>
        <p:nvSpPr>
          <p:cNvPr id="21" name="Text Box 22"/>
          <p:cNvSpPr txBox="1">
            <a:spLocks noChangeArrowheads="1"/>
          </p:cNvSpPr>
          <p:nvPr/>
        </p:nvSpPr>
        <p:spPr bwMode="auto">
          <a:xfrm>
            <a:off x="4696568" y="5129935"/>
            <a:ext cx="8636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CN" altLang="en-US" dirty="0">
                <a:effectLst>
                  <a:outerShdw blurRad="38100" dist="38100" dir="2700000" algn="tl">
                    <a:srgbClr val="C0C0C0"/>
                  </a:outerShdw>
                </a:effectLst>
                <a:latin typeface="Arial" pitchFamily="34" charset="0"/>
                <a:ea typeface="宋体" pitchFamily="2" charset="-122"/>
              </a:rPr>
              <a:t>大肠</a:t>
            </a:r>
          </a:p>
        </p:txBody>
      </p:sp>
      <p:sp>
        <p:nvSpPr>
          <p:cNvPr id="22" name="AutoShape 23"/>
          <p:cNvSpPr>
            <a:spLocks/>
          </p:cNvSpPr>
          <p:nvPr/>
        </p:nvSpPr>
        <p:spPr bwMode="auto">
          <a:xfrm>
            <a:off x="5393542" y="4734132"/>
            <a:ext cx="215900" cy="1152525"/>
          </a:xfrm>
          <a:prstGeom prst="leftBrace">
            <a:avLst>
              <a:gd name="adj1" fmla="val 44485"/>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effectLst>
                <a:outerShdw blurRad="38100" dist="38100" dir="2700000" algn="tl">
                  <a:srgbClr val="000000">
                    <a:alpha val="43137"/>
                  </a:srgbClr>
                </a:outerShdw>
              </a:effectLst>
              <a:latin typeface="Arial" pitchFamily="34" charset="0"/>
            </a:endParaRPr>
          </a:p>
        </p:txBody>
      </p:sp>
      <p:sp>
        <p:nvSpPr>
          <p:cNvPr id="23" name="Text Box 24"/>
          <p:cNvSpPr txBox="1">
            <a:spLocks noChangeArrowheads="1"/>
          </p:cNvSpPr>
          <p:nvPr/>
        </p:nvSpPr>
        <p:spPr bwMode="auto">
          <a:xfrm>
            <a:off x="5799447" y="4528273"/>
            <a:ext cx="1655763"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CN" altLang="en-US" dirty="0">
                <a:effectLst>
                  <a:outerShdw blurRad="38100" dist="38100" dir="2700000" algn="tl">
                    <a:srgbClr val="C0C0C0"/>
                  </a:outerShdw>
                </a:effectLst>
                <a:latin typeface="Arial" pitchFamily="34" charset="0"/>
                <a:ea typeface="宋体" pitchFamily="2" charset="-122"/>
              </a:rPr>
              <a:t>吸水膨胀</a:t>
            </a:r>
          </a:p>
        </p:txBody>
      </p:sp>
      <p:sp>
        <p:nvSpPr>
          <p:cNvPr id="24" name="Text Box 25"/>
          <p:cNvSpPr txBox="1">
            <a:spLocks noChangeArrowheads="1"/>
          </p:cNvSpPr>
          <p:nvPr/>
        </p:nvSpPr>
        <p:spPr bwMode="auto">
          <a:xfrm>
            <a:off x="5811322" y="5009408"/>
            <a:ext cx="1439863"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CN" altLang="en-US" dirty="0">
                <a:effectLst>
                  <a:outerShdw blurRad="38100" dist="38100" dir="2700000" algn="tl">
                    <a:srgbClr val="C0C0C0"/>
                  </a:outerShdw>
                </a:effectLst>
                <a:latin typeface="Arial" pitchFamily="34" charset="0"/>
                <a:ea typeface="宋体" pitchFamily="2" charset="-122"/>
              </a:rPr>
              <a:t>吸收油脂</a:t>
            </a:r>
          </a:p>
        </p:txBody>
      </p:sp>
      <p:sp>
        <p:nvSpPr>
          <p:cNvPr id="25" name="Text Box 26"/>
          <p:cNvSpPr txBox="1">
            <a:spLocks noChangeArrowheads="1"/>
          </p:cNvSpPr>
          <p:nvPr/>
        </p:nvSpPr>
        <p:spPr bwMode="auto">
          <a:xfrm>
            <a:off x="5834887" y="5455042"/>
            <a:ext cx="1728787"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CN" altLang="en-US" dirty="0">
                <a:effectLst>
                  <a:outerShdw blurRad="38100" dist="38100" dir="2700000" algn="tl">
                    <a:srgbClr val="C0C0C0"/>
                  </a:outerShdw>
                </a:effectLst>
                <a:latin typeface="Arial" pitchFamily="34" charset="0"/>
                <a:ea typeface="宋体" pitchFamily="2" charset="-122"/>
              </a:rPr>
              <a:t>为肠道微生物提供碳源</a:t>
            </a:r>
          </a:p>
        </p:txBody>
      </p:sp>
      <p:sp>
        <p:nvSpPr>
          <p:cNvPr id="26" name="Text Box 27"/>
          <p:cNvSpPr txBox="1">
            <a:spLocks noChangeArrowheads="1"/>
          </p:cNvSpPr>
          <p:nvPr/>
        </p:nvSpPr>
        <p:spPr bwMode="auto">
          <a:xfrm>
            <a:off x="2946368" y="3193949"/>
            <a:ext cx="15128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CN" altLang="en-US" dirty="0">
                <a:effectLst>
                  <a:outerShdw blurRad="38100" dist="38100" dir="2700000" algn="tl">
                    <a:srgbClr val="C0C0C0"/>
                  </a:outerShdw>
                </a:effectLst>
                <a:latin typeface="Arial" pitchFamily="34" charset="0"/>
                <a:ea typeface="宋体" pitchFamily="2" charset="-122"/>
              </a:rPr>
              <a:t>含量</a:t>
            </a:r>
            <a:r>
              <a:rPr lang="en-US" altLang="zh-CN" dirty="0">
                <a:effectLst>
                  <a:outerShdw blurRad="38100" dist="38100" dir="2700000" algn="tl">
                    <a:srgbClr val="C0C0C0"/>
                  </a:outerShdw>
                </a:effectLst>
                <a:latin typeface="Arial" pitchFamily="34" charset="0"/>
                <a:ea typeface="宋体" pitchFamily="2" charset="-122"/>
              </a:rPr>
              <a:t>75%</a:t>
            </a:r>
          </a:p>
        </p:txBody>
      </p:sp>
      <p:sp>
        <p:nvSpPr>
          <p:cNvPr id="27" name="Text Box 28"/>
          <p:cNvSpPr txBox="1">
            <a:spLocks noChangeArrowheads="1"/>
          </p:cNvSpPr>
          <p:nvPr/>
        </p:nvSpPr>
        <p:spPr bwMode="auto">
          <a:xfrm>
            <a:off x="2946449" y="4571533"/>
            <a:ext cx="19431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CN" altLang="en-US" dirty="0">
                <a:effectLst>
                  <a:outerShdw blurRad="38100" dist="38100" dir="2700000" algn="tl">
                    <a:srgbClr val="C0C0C0"/>
                  </a:outerShdw>
                </a:effectLst>
                <a:latin typeface="Arial" pitchFamily="34" charset="0"/>
                <a:ea typeface="宋体" pitchFamily="2" charset="-122"/>
              </a:rPr>
              <a:t>含量</a:t>
            </a:r>
            <a:r>
              <a:rPr lang="en-US" altLang="zh-CN" dirty="0">
                <a:effectLst>
                  <a:outerShdw blurRad="38100" dist="38100" dir="2700000" algn="tl">
                    <a:srgbClr val="C0C0C0"/>
                  </a:outerShdw>
                </a:effectLst>
                <a:latin typeface="Arial" pitchFamily="34" charset="0"/>
                <a:ea typeface="宋体" pitchFamily="2" charset="-122"/>
              </a:rPr>
              <a:t>5~10%</a:t>
            </a:r>
          </a:p>
        </p:txBody>
      </p:sp>
      <p:sp>
        <p:nvSpPr>
          <p:cNvPr id="28" name="AutoShape 23"/>
          <p:cNvSpPr>
            <a:spLocks/>
          </p:cNvSpPr>
          <p:nvPr/>
        </p:nvSpPr>
        <p:spPr bwMode="auto">
          <a:xfrm>
            <a:off x="5370393" y="2266939"/>
            <a:ext cx="215900" cy="1152525"/>
          </a:xfrm>
          <a:prstGeom prst="leftBrace">
            <a:avLst>
              <a:gd name="adj1" fmla="val 44485"/>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effectLst>
                <a:outerShdw blurRad="38100" dist="38100" dir="2700000" algn="tl">
                  <a:srgbClr val="000000">
                    <a:alpha val="43137"/>
                  </a:srgbClr>
                </a:outerShdw>
              </a:effectLst>
              <a:latin typeface="Arial" pitchFamily="34" charset="0"/>
            </a:endParaRPr>
          </a:p>
        </p:txBody>
      </p:sp>
      <p:sp>
        <p:nvSpPr>
          <p:cNvPr id="29" name="Line 15"/>
          <p:cNvSpPr>
            <a:spLocks noChangeShapeType="1"/>
          </p:cNvSpPr>
          <p:nvPr/>
        </p:nvSpPr>
        <p:spPr bwMode="auto">
          <a:xfrm>
            <a:off x="3769281" y="5334945"/>
            <a:ext cx="8636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endParaRPr lang="zh-CN" altLang="en-US" dirty="0">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40" y="1560072"/>
            <a:ext cx="7482483" cy="400110"/>
          </a:xfrm>
          <a:prstGeom prst="rect">
            <a:avLst/>
          </a:prstGeom>
          <a:noFill/>
        </p:spPr>
        <p:txBody>
          <a:bodyPr wrap="square" rtlCol="0">
            <a:spAutoFit/>
          </a:bodyPr>
          <a:lstStyle/>
          <a:p>
            <a:pPr algn="ctr"/>
            <a:r>
              <a:rPr lang="zh-CN" altLang="en-US" sz="2000" b="1" dirty="0" smtClean="0">
                <a:latin typeface="+mn-ea"/>
              </a:rPr>
              <a:t>食品中营养素的作用</a:t>
            </a:r>
            <a:endParaRPr lang="zh-CN" altLang="en-US" sz="2000" b="1" dirty="0">
              <a:latin typeface="+mn-ea"/>
            </a:endParaRPr>
          </a:p>
        </p:txBody>
      </p:sp>
      <p:graphicFrame>
        <p:nvGraphicFramePr>
          <p:cNvPr id="4" name="图示 3"/>
          <p:cNvGraphicFramePr/>
          <p:nvPr/>
        </p:nvGraphicFramePr>
        <p:xfrm>
          <a:off x="835230" y="2062019"/>
          <a:ext cx="732311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60158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中农孚德PPT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中农孚德PPT模板NEWNEWNEW [兼容模式]" id="{73109E20-DD8A-423B-A73C-E3C7B12B0DC7}" vid="{EF3F6D7C-4275-4C9F-B6D9-0A4AA824535E}"/>
    </a:ext>
  </a:extLst>
</a:theme>
</file>

<file path=docProps/app.xml><?xml version="1.0" encoding="utf-8"?>
<Properties xmlns="http://schemas.openxmlformats.org/officeDocument/2006/extended-properties" xmlns:vt="http://schemas.openxmlformats.org/officeDocument/2006/docPropsVTypes">
  <Template/>
  <TotalTime>1643</TotalTime>
  <Words>2535</Words>
  <Application>Microsoft Office PowerPoint</Application>
  <PresentationFormat>全屏显示(4:3)</PresentationFormat>
  <Paragraphs>388</Paragraphs>
  <Slides>54</Slides>
  <Notes>0</Notes>
  <HiddenSlides>0</HiddenSlides>
  <MMClips>0</MMClips>
  <ScaleCrop>false</ScaleCrop>
  <HeadingPairs>
    <vt:vector size="4" baseType="variant">
      <vt:variant>
        <vt:lpstr>主题</vt:lpstr>
      </vt:variant>
      <vt:variant>
        <vt:i4>1</vt:i4>
      </vt:variant>
      <vt:variant>
        <vt:lpstr>幻灯片标题</vt:lpstr>
      </vt:variant>
      <vt:variant>
        <vt:i4>54</vt:i4>
      </vt:variant>
    </vt:vector>
  </HeadingPairs>
  <TitlesOfParts>
    <vt:vector size="55" baseType="lpstr">
      <vt:lpstr>中农孚德PPT模板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热烈欢迎 肯德基一行莅临中农孚德！ Welcome to CA Food Testing Co. Ltd.!</dc:title>
  <dc:creator>中农孚德</dc:creator>
  <cp:lastModifiedBy>CFT-SHW</cp:lastModifiedBy>
  <cp:revision>231</cp:revision>
  <dcterms:created xsi:type="dcterms:W3CDTF">2016-06-21T04:51:01Z</dcterms:created>
  <dcterms:modified xsi:type="dcterms:W3CDTF">2017-04-22T06:54:40Z</dcterms:modified>
</cp:coreProperties>
</file>